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5.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6.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7.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8.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9.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10.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1.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theme/theme12.xml" ContentType="application/vnd.openxmlformats-officedocument.theme+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61" r:id="rId1"/>
    <p:sldMasterId id="2147484762" r:id="rId2"/>
    <p:sldMasterId id="2147484812" r:id="rId3"/>
    <p:sldMasterId id="2147484881" r:id="rId4"/>
    <p:sldMasterId id="2147484958" r:id="rId5"/>
    <p:sldMasterId id="2147484991" r:id="rId6"/>
    <p:sldMasterId id="2147485015" r:id="rId7"/>
    <p:sldMasterId id="2147485042" r:id="rId8"/>
    <p:sldMasterId id="2147485074" r:id="rId9"/>
    <p:sldMasterId id="2147485100" r:id="rId10"/>
    <p:sldMasterId id="2147485137" r:id="rId11"/>
    <p:sldMasterId id="2147485172" r:id="rId12"/>
    <p:sldMasterId id="2147485281" r:id="rId13"/>
  </p:sldMasterIdLst>
  <p:notesMasterIdLst>
    <p:notesMasterId r:id="rId29"/>
  </p:notesMasterIdLst>
  <p:handoutMasterIdLst>
    <p:handoutMasterId r:id="rId30"/>
  </p:handoutMasterIdLst>
  <p:sldIdLst>
    <p:sldId id="4566" r:id="rId14"/>
    <p:sldId id="2142532602" r:id="rId15"/>
    <p:sldId id="2142532657" r:id="rId16"/>
    <p:sldId id="2142532652" r:id="rId17"/>
    <p:sldId id="2142532660" r:id="rId18"/>
    <p:sldId id="2142532647" r:id="rId19"/>
    <p:sldId id="2142532649" r:id="rId20"/>
    <p:sldId id="2142532650" r:id="rId21"/>
    <p:sldId id="2142532651" r:id="rId22"/>
    <p:sldId id="2142532654" r:id="rId23"/>
    <p:sldId id="2142532658" r:id="rId24"/>
    <p:sldId id="2142532655" r:id="rId25"/>
    <p:sldId id="2142532653" r:id="rId26"/>
    <p:sldId id="2142532659" r:id="rId27"/>
    <p:sldId id="2142532656" r:id="rId28"/>
  </p:sldIdLst>
  <p:sldSz cx="9144000" cy="5143500" type="screen16x9"/>
  <p:notesSz cx="7077075" cy="9369425"/>
  <p:defaultTextStyle>
    <a:defPPr>
      <a:defRPr lang="en-US"/>
    </a:defPPr>
    <a:lvl1pPr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1pPr>
    <a:lvl2pPr marL="411480"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2pPr>
    <a:lvl3pPr marL="822960"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3pPr>
    <a:lvl4pPr marL="1234440"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4pPr>
    <a:lvl5pPr marL="1645920"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5pPr>
    <a:lvl6pPr marL="2057400" algn="l" defTabSz="822960" rtl="0" eaLnBrk="1" latinLnBrk="0" hangingPunct="1">
      <a:defRPr sz="1080" kern="1200">
        <a:solidFill>
          <a:schemeClr val="tx1"/>
        </a:solidFill>
        <a:latin typeface="Arial" pitchFamily="34" charset="0"/>
        <a:ea typeface="ＭＳ Ｐゴシック" pitchFamily="34" charset="-128"/>
        <a:cs typeface="+mn-cs"/>
      </a:defRPr>
    </a:lvl6pPr>
    <a:lvl7pPr marL="2468880" algn="l" defTabSz="822960" rtl="0" eaLnBrk="1" latinLnBrk="0" hangingPunct="1">
      <a:defRPr sz="1080" kern="1200">
        <a:solidFill>
          <a:schemeClr val="tx1"/>
        </a:solidFill>
        <a:latin typeface="Arial" pitchFamily="34" charset="0"/>
        <a:ea typeface="ＭＳ Ｐゴシック" pitchFamily="34" charset="-128"/>
        <a:cs typeface="+mn-cs"/>
      </a:defRPr>
    </a:lvl7pPr>
    <a:lvl8pPr marL="2880360" algn="l" defTabSz="822960" rtl="0" eaLnBrk="1" latinLnBrk="0" hangingPunct="1">
      <a:defRPr sz="1080" kern="1200">
        <a:solidFill>
          <a:schemeClr val="tx1"/>
        </a:solidFill>
        <a:latin typeface="Arial" pitchFamily="34" charset="0"/>
        <a:ea typeface="ＭＳ Ｐゴシック" pitchFamily="34" charset="-128"/>
        <a:cs typeface="+mn-cs"/>
      </a:defRPr>
    </a:lvl8pPr>
    <a:lvl9pPr marL="3291840" algn="l" defTabSz="822960" rtl="0" eaLnBrk="1" latinLnBrk="0" hangingPunct="1">
      <a:defRPr sz="108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4" pos="2880">
          <p15:clr>
            <a:srgbClr val="A4A3A4"/>
          </p15:clr>
        </p15:guide>
        <p15:guide id="5" orient="horz" pos="3036" userDrawn="1">
          <p15:clr>
            <a:srgbClr val="A4A3A4"/>
          </p15:clr>
        </p15:guide>
        <p15:guide id="6" pos="3672" userDrawn="1">
          <p15:clr>
            <a:srgbClr val="A4A3A4"/>
          </p15:clr>
        </p15:guide>
        <p15:guide id="7" pos="1920" userDrawn="1">
          <p15:clr>
            <a:srgbClr val="A4A3A4"/>
          </p15:clr>
        </p15:guide>
        <p15:guide id="8" orient="horz" pos="2916" userDrawn="1">
          <p15:clr>
            <a:srgbClr val="A4A3A4"/>
          </p15:clr>
        </p15:guide>
      </p15:sldGuideLst>
    </p:ext>
    <p:ext uri="{2D200454-40CA-4A62-9FC3-DE9A4176ACB9}">
      <p15:notesGuideLst xmlns:p15="http://schemas.microsoft.com/office/powerpoint/2012/main">
        <p15:guide id="1" orient="horz" pos="2951" userDrawn="1">
          <p15:clr>
            <a:srgbClr val="A4A3A4"/>
          </p15:clr>
        </p15:guide>
        <p15:guide id="2" pos="222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5373A"/>
    <a:srgbClr val="0C343C"/>
    <a:srgbClr val="7A42FC"/>
    <a:srgbClr val="B76BFA"/>
    <a:srgbClr val="135CFF"/>
    <a:srgbClr val="05176D"/>
    <a:srgbClr val="000000"/>
    <a:srgbClr val="442CEC"/>
    <a:srgbClr val="927CE0"/>
    <a:srgbClr val="1414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19" autoAdjust="0"/>
    <p:restoredTop sz="69654" autoAdjust="0"/>
  </p:normalViewPr>
  <p:slideViewPr>
    <p:cSldViewPr snapToGrid="0">
      <p:cViewPr varScale="1">
        <p:scale>
          <a:sx n="134" d="100"/>
          <a:sy n="134" d="100"/>
        </p:scale>
        <p:origin x="2048" y="168"/>
      </p:cViewPr>
      <p:guideLst>
        <p:guide pos="2880"/>
        <p:guide orient="horz" pos="3036"/>
        <p:guide pos="3672"/>
        <p:guide pos="1920"/>
        <p:guide orient="horz" pos="2916"/>
      </p:guideLst>
    </p:cSldViewPr>
  </p:slideViewPr>
  <p:outlineViewPr>
    <p:cViewPr>
      <p:scale>
        <a:sx n="33" d="100"/>
        <a:sy n="33" d="100"/>
      </p:scale>
      <p:origin x="0" y="-16512"/>
    </p:cViewPr>
  </p:outlineViewPr>
  <p:notesTextViewPr>
    <p:cViewPr>
      <p:scale>
        <a:sx n="3" d="2"/>
        <a:sy n="3" d="2"/>
      </p:scale>
      <p:origin x="0" y="0"/>
    </p:cViewPr>
  </p:notesTextViewPr>
  <p:sorterViewPr>
    <p:cViewPr varScale="1">
      <p:scale>
        <a:sx n="100" d="100"/>
        <a:sy n="100" d="100"/>
      </p:scale>
      <p:origin x="0" y="-3384"/>
    </p:cViewPr>
  </p:sorterViewPr>
  <p:notesViewPr>
    <p:cSldViewPr snapToGrid="0">
      <p:cViewPr>
        <p:scale>
          <a:sx n="140" d="100"/>
          <a:sy n="140" d="100"/>
        </p:scale>
        <p:origin x="6536" y="824"/>
      </p:cViewPr>
      <p:guideLst>
        <p:guide orient="horz" pos="2951"/>
        <p:guide pos="222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slide" Target="slides/slide8.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Master" Target="slideMasters/slideMaster8.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9" name="Rectangle 3"/>
          <p:cNvSpPr>
            <a:spLocks noGrp="1" noChangeArrowheads="1"/>
          </p:cNvSpPr>
          <p:nvPr>
            <p:ph type="dt" sz="quarter" idx="1"/>
          </p:nvPr>
        </p:nvSpPr>
        <p:spPr bwMode="auto">
          <a:xfrm>
            <a:off x="5710237" y="151278"/>
            <a:ext cx="1162051" cy="247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hangingPunct="1">
              <a:defRPr sz="1000">
                <a:latin typeface="Arial" charset="0"/>
                <a:ea typeface="+mn-ea"/>
                <a:cs typeface="+mn-cs"/>
              </a:defRPr>
            </a:lvl1pPr>
          </a:lstStyle>
          <a:p>
            <a:pPr>
              <a:defRPr/>
            </a:pPr>
            <a:fld id="{6F63AE99-270E-E548-BDD7-581C90D629B9}" type="datetime1">
              <a:rPr lang="en-US" sz="900" smtClean="0"/>
              <a:t>12/11/20</a:t>
            </a:fld>
            <a:endParaRPr lang="en-US" sz="900" dirty="0"/>
          </a:p>
        </p:txBody>
      </p:sp>
      <p:sp>
        <p:nvSpPr>
          <p:cNvPr id="80900" name="Rectangle 4"/>
          <p:cNvSpPr>
            <a:spLocks noGrp="1" noChangeArrowheads="1"/>
          </p:cNvSpPr>
          <p:nvPr>
            <p:ph type="ftr" sz="quarter" idx="2"/>
          </p:nvPr>
        </p:nvSpPr>
        <p:spPr bwMode="auto">
          <a:xfrm>
            <a:off x="1595438" y="8950766"/>
            <a:ext cx="4819610" cy="281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l" eaLnBrk="1" hangingPunct="1">
              <a:defRPr sz="1000">
                <a:latin typeface="Arial" charset="0"/>
                <a:ea typeface="+mn-ea"/>
                <a:cs typeface="+mn-cs"/>
              </a:defRPr>
            </a:lvl1pPr>
          </a:lstStyle>
          <a:p>
            <a:pPr algn="r">
              <a:defRPr/>
            </a:pPr>
            <a:r>
              <a:rPr lang="en-US" sz="900"/>
              <a:t>IBM Security</a:t>
            </a:r>
            <a:endParaRPr lang="en-US" sz="900" dirty="0"/>
          </a:p>
        </p:txBody>
      </p:sp>
      <p:sp>
        <p:nvSpPr>
          <p:cNvPr id="80901" name="Rectangle 5"/>
          <p:cNvSpPr>
            <a:spLocks noGrp="1" noChangeArrowheads="1"/>
          </p:cNvSpPr>
          <p:nvPr>
            <p:ph type="sldNum" sz="quarter" idx="3"/>
          </p:nvPr>
        </p:nvSpPr>
        <p:spPr bwMode="auto">
          <a:xfrm>
            <a:off x="100567" y="8950766"/>
            <a:ext cx="1494871" cy="281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hangingPunct="1">
              <a:defRPr sz="1000">
                <a:latin typeface="Arial" charset="0"/>
                <a:ea typeface="+mn-ea"/>
                <a:cs typeface="+mn-cs"/>
              </a:defRPr>
            </a:lvl1pPr>
          </a:lstStyle>
          <a:p>
            <a:pPr algn="l">
              <a:tabLst>
                <a:tab pos="285721" algn="r"/>
                <a:tab pos="590490" algn="l"/>
              </a:tabLst>
              <a:defRPr/>
            </a:pPr>
            <a:r>
              <a:rPr lang="en-US" sz="900" dirty="0"/>
              <a:t>	</a:t>
            </a:r>
            <a:fld id="{EF5086F7-8D61-4005-821D-6721B3FC81DA}" type="slidenum">
              <a:rPr lang="en-US" sz="900"/>
              <a:pPr algn="l">
                <a:tabLst>
                  <a:tab pos="285721" algn="r"/>
                  <a:tab pos="590490" algn="l"/>
                </a:tabLst>
                <a:defRPr/>
              </a:pPr>
              <a:t>‹#›</a:t>
            </a:fld>
            <a:r>
              <a:rPr lang="en-US" sz="900" dirty="0"/>
              <a:t>	IBM SECURITY</a:t>
            </a:r>
          </a:p>
        </p:txBody>
      </p:sp>
      <p:pic>
        <p:nvPicPr>
          <p:cNvPr id="7" name="Picture 6"/>
          <p:cNvPicPr>
            <a:picLocks noChangeAspect="1"/>
          </p:cNvPicPr>
          <p:nvPr/>
        </p:nvPicPr>
        <p:blipFill>
          <a:blip r:embed="rId2" cstate="screen">
            <a:lum bright="-100000"/>
            <a:extLst>
              <a:ext uri="{28A0092B-C50C-407E-A947-70E740481C1C}">
                <a14:useLocalDpi xmlns:a14="http://schemas.microsoft.com/office/drawing/2010/main"/>
              </a:ext>
            </a:extLst>
          </a:blip>
          <a:stretch>
            <a:fillRect/>
          </a:stretch>
        </p:blipFill>
        <p:spPr>
          <a:xfrm>
            <a:off x="6567487" y="9092616"/>
            <a:ext cx="342900" cy="128805"/>
          </a:xfrm>
          <a:prstGeom prst="rect">
            <a:avLst/>
          </a:prstGeom>
        </p:spPr>
      </p:pic>
      <p:sp>
        <p:nvSpPr>
          <p:cNvPr id="3" name="Header Placeholder 2"/>
          <p:cNvSpPr>
            <a:spLocks noGrp="1"/>
          </p:cNvSpPr>
          <p:nvPr>
            <p:ph type="hdr" sz="quarter"/>
          </p:nvPr>
        </p:nvSpPr>
        <p:spPr>
          <a:xfrm>
            <a:off x="228600" y="151278"/>
            <a:ext cx="5481637" cy="247802"/>
          </a:xfrm>
          <a:prstGeom prst="rect">
            <a:avLst/>
          </a:prstGeom>
        </p:spPr>
        <p:txBody>
          <a:bodyPr vert="horz" lIns="0" tIns="0" rIns="0" bIns="0" rtlCol="0" anchor="b" anchorCtr="0"/>
          <a:lstStyle>
            <a:lvl1pPr algn="l">
              <a:defRPr sz="1200"/>
            </a:lvl1pPr>
          </a:lstStyle>
          <a:p>
            <a:endParaRPr lang="en-US" sz="900" dirty="0"/>
          </a:p>
        </p:txBody>
      </p:sp>
    </p:spTree>
    <p:extLst>
      <p:ext uri="{BB962C8B-B14F-4D97-AF65-F5344CB8AC3E}">
        <p14:creationId xmlns:p14="http://schemas.microsoft.com/office/powerpoint/2010/main" val="2378803359"/>
      </p:ext>
    </p:extLst>
  </p:cSld>
  <p:clrMap bg1="lt1" tx1="dk1" bg2="lt2" tx2="dk2" accent1="accent1" accent2="accent2" accent3="accent3" accent4="accent4" accent5="accent5" accent6="accent6" hlink="hlink" folHlink="folHlink"/>
  <p:hf hdr="0" ftr="0" dt="0"/>
  <p:extLst>
    <p:ext uri="{56416CCD-93CA-4268-BC5B-53C4BB910035}">
      <p15:sldGuideLst xmlns:p15="http://schemas.microsoft.com/office/powerpoint/2012/main">
        <p15:guide id="1" pos="144" userDrawn="1">
          <p15:clr>
            <a:srgbClr val="F26B43"/>
          </p15:clr>
        </p15:guide>
        <p15:guide id="2" pos="432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8" name="Rectangle 4"/>
          <p:cNvSpPr>
            <a:spLocks noGrp="1" noRot="1" noChangeAspect="1" noChangeArrowheads="1" noTextEdit="1"/>
          </p:cNvSpPr>
          <p:nvPr>
            <p:ph type="sldImg" idx="2"/>
          </p:nvPr>
        </p:nvSpPr>
        <p:spPr bwMode="auto">
          <a:xfrm>
            <a:off x="1587500" y="200025"/>
            <a:ext cx="3900488" cy="21955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 name="Footer Placeholder 2">
            <a:extLst>
              <a:ext uri="{FF2B5EF4-FFF2-40B4-BE49-F238E27FC236}">
                <a16:creationId xmlns:a16="http://schemas.microsoft.com/office/drawing/2014/main" id="{784FF9C8-BE08-2E4B-851A-50512DCA5EE8}"/>
              </a:ext>
            </a:extLst>
          </p:cNvPr>
          <p:cNvSpPr>
            <a:spLocks noGrp="1"/>
          </p:cNvSpPr>
          <p:nvPr>
            <p:ph type="ftr" sz="quarter" idx="4"/>
          </p:nvPr>
        </p:nvSpPr>
        <p:spPr>
          <a:xfrm>
            <a:off x="2366292" y="9138458"/>
            <a:ext cx="4500943" cy="182880"/>
          </a:xfrm>
          <a:prstGeom prst="rect">
            <a:avLst/>
          </a:prstGeom>
        </p:spPr>
        <p:txBody>
          <a:bodyPr vert="horz" wrap="none" lIns="0" tIns="0" rIns="0" bIns="0" rtlCol="0" anchor="b"/>
          <a:lstStyle>
            <a:lvl1pPr algn="r">
              <a:defRPr sz="800" b="0" i="0">
                <a:solidFill>
                  <a:schemeClr val="bg1">
                    <a:lumMod val="50000"/>
                  </a:schemeClr>
                </a:solidFill>
                <a:latin typeface="IBM Plex Sans" panose="020B0503050203000203" pitchFamily="34" charset="77"/>
              </a:defRPr>
            </a:lvl1pPr>
          </a:lstStyle>
          <a:p>
            <a:endParaRPr lang="en-US" dirty="0"/>
          </a:p>
        </p:txBody>
      </p:sp>
      <p:sp>
        <p:nvSpPr>
          <p:cNvPr id="7" name="Rectangle 6">
            <a:extLst>
              <a:ext uri="{FF2B5EF4-FFF2-40B4-BE49-F238E27FC236}">
                <a16:creationId xmlns:a16="http://schemas.microsoft.com/office/drawing/2014/main" id="{3F782A94-3354-334A-A12E-8280CD39A47E}"/>
              </a:ext>
            </a:extLst>
          </p:cNvPr>
          <p:cNvSpPr/>
          <p:nvPr/>
        </p:nvSpPr>
        <p:spPr>
          <a:xfrm>
            <a:off x="227215" y="9144000"/>
            <a:ext cx="1950720" cy="177338"/>
          </a:xfrm>
          <a:prstGeom prst="rect">
            <a:avLst/>
          </a:prstGeom>
        </p:spPr>
        <p:txBody>
          <a:bodyPr vert="horz" wrap="none" lIns="0" tIns="0" rIns="0" bIns="0" rtlCol="0" anchor="b"/>
          <a:lstStyle/>
          <a:p>
            <a:pPr marL="0" marR="0" lvl="0" indent="0" algn="l" defTabSz="914400" rtl="0" eaLnBrk="1" fontAlgn="base" latinLnBrk="0" hangingPunct="1">
              <a:lnSpc>
                <a:spcPct val="100000"/>
              </a:lnSpc>
              <a:spcBef>
                <a:spcPct val="0"/>
              </a:spcBef>
              <a:spcAft>
                <a:spcPct val="0"/>
              </a:spcAft>
              <a:buClrTx/>
              <a:buSzTx/>
              <a:buFontTx/>
              <a:buNone/>
              <a:tabLst/>
              <a:defRPr/>
            </a:pPr>
            <a:fld id="{5117CB92-E327-844C-960B-D599601BC180}" type="slidenum">
              <a:rPr lang="en-US" sz="700" b="0" i="0" smtClean="0">
                <a:solidFill>
                  <a:schemeClr val="bg1">
                    <a:lumMod val="50000"/>
                  </a:schemeClr>
                </a:solidFill>
                <a:latin typeface="IBM Plex Sans" panose="020B0503050203000203" pitchFamily="34" charset="77"/>
              </a:rPr>
              <a:pPr marL="0" marR="0" lvl="0" indent="0" algn="l" defTabSz="914400" rtl="0" eaLnBrk="1" fontAlgn="base" latinLnBrk="0" hangingPunct="1">
                <a:lnSpc>
                  <a:spcPct val="100000"/>
                </a:lnSpc>
                <a:spcBef>
                  <a:spcPct val="0"/>
                </a:spcBef>
                <a:spcAft>
                  <a:spcPct val="0"/>
                </a:spcAft>
                <a:buClrTx/>
                <a:buSzTx/>
                <a:buFontTx/>
                <a:buNone/>
                <a:tabLst/>
                <a:defRPr/>
              </a:pPr>
              <a:t>‹#›</a:t>
            </a:fld>
            <a:r>
              <a:rPr lang="en-US" sz="700" b="0" i="0" dirty="0">
                <a:solidFill>
                  <a:schemeClr val="bg1">
                    <a:lumMod val="50000"/>
                  </a:schemeClr>
                </a:solidFill>
                <a:latin typeface="IBM Plex Sans" panose="020B0503050203000203" pitchFamily="34" charset="77"/>
              </a:rPr>
              <a:t>    </a:t>
            </a:r>
            <a:r>
              <a:rPr lang="en-US" sz="600" b="0" i="0" noProof="0" dirty="0">
                <a:solidFill>
                  <a:schemeClr val="bg1">
                    <a:lumMod val="50000"/>
                  </a:schemeClr>
                </a:solidFill>
                <a:latin typeface="IBM Plex Sans" panose="020B0503050203000203" pitchFamily="34" charset="77"/>
              </a:rPr>
              <a:t>© 2019 IBM Corporation</a:t>
            </a:r>
            <a:endParaRPr lang="en-US" sz="600" b="0" i="0" dirty="0">
              <a:solidFill>
                <a:schemeClr val="bg1">
                  <a:lumMod val="50000"/>
                </a:schemeClr>
              </a:solidFill>
              <a:latin typeface="IBM Plex Sans" panose="020B0503050203000203" pitchFamily="34" charset="77"/>
            </a:endParaRPr>
          </a:p>
        </p:txBody>
      </p:sp>
      <p:sp>
        <p:nvSpPr>
          <p:cNvPr id="4" name="Notes Placeholder 3">
            <a:extLst>
              <a:ext uri="{FF2B5EF4-FFF2-40B4-BE49-F238E27FC236}">
                <a16:creationId xmlns:a16="http://schemas.microsoft.com/office/drawing/2014/main" id="{A02F9ED0-3865-8348-A08A-9684FD3671C5}"/>
              </a:ext>
            </a:extLst>
          </p:cNvPr>
          <p:cNvSpPr>
            <a:spLocks noGrp="1"/>
          </p:cNvSpPr>
          <p:nvPr>
            <p:ph type="body" sz="quarter" idx="3"/>
          </p:nvPr>
        </p:nvSpPr>
        <p:spPr>
          <a:xfrm>
            <a:off x="72771" y="2487168"/>
            <a:ext cx="6931534" cy="6647688"/>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2039152"/>
      </p:ext>
    </p:extLst>
  </p:cSld>
  <p:clrMap bg1="lt1" tx1="dk1" bg2="lt2" tx2="dk2" accent1="accent1" accent2="accent2" accent3="accent3" accent4="accent4" accent5="accent5" accent6="accent6" hlink="hlink" folHlink="folHlink"/>
  <p:hf hdr="0" ftr="0" dt="0"/>
  <p:notesStyle>
    <a:lvl1pPr algn="l" rtl="0" eaLnBrk="0" fontAlgn="base" hangingPunct="0">
      <a:spcBef>
        <a:spcPts val="540"/>
      </a:spcBef>
      <a:spcAft>
        <a:spcPct val="0"/>
      </a:spcAft>
      <a:defRPr sz="900" b="0" i="0" kern="1200">
        <a:solidFill>
          <a:schemeClr val="tx1"/>
        </a:solidFill>
        <a:latin typeface="IBM Plex Sans" panose="020B0503050203000203" pitchFamily="34" charset="77"/>
        <a:ea typeface="+mn-ea"/>
        <a:cs typeface="Arial" charset="0"/>
      </a:defRPr>
    </a:lvl1pPr>
    <a:lvl2pPr marL="124302" indent="-122873" algn="l" rtl="0" eaLnBrk="0" fontAlgn="base" hangingPunct="0">
      <a:spcBef>
        <a:spcPct val="20000"/>
      </a:spcBef>
      <a:spcAft>
        <a:spcPct val="0"/>
      </a:spcAft>
      <a:buChar char="•"/>
      <a:defRPr sz="900" b="0" i="0" kern="1200">
        <a:solidFill>
          <a:schemeClr val="tx1"/>
        </a:solidFill>
        <a:latin typeface="IBM Plex Sans" panose="020B0503050203000203" pitchFamily="34" charset="77"/>
        <a:ea typeface="+mn-ea"/>
        <a:cs typeface="Arial" charset="0"/>
      </a:defRPr>
    </a:lvl2pPr>
    <a:lvl3pPr marL="232887" indent="-107157" algn="l" rtl="0" eaLnBrk="0" fontAlgn="base" hangingPunct="0">
      <a:spcBef>
        <a:spcPct val="20000"/>
      </a:spcBef>
      <a:spcAft>
        <a:spcPct val="0"/>
      </a:spcAft>
      <a:buFont typeface="Arial" pitchFamily="34" charset="0"/>
      <a:buChar char="–"/>
      <a:defRPr sz="900" b="0" i="0" kern="1200">
        <a:solidFill>
          <a:schemeClr val="tx1"/>
        </a:solidFill>
        <a:latin typeface="IBM Plex Sans" panose="020B0503050203000203" pitchFamily="34" charset="77"/>
        <a:ea typeface="+mn-ea"/>
        <a:cs typeface="Arial" charset="0"/>
      </a:defRPr>
    </a:lvl3pPr>
    <a:lvl4pPr marL="367189" indent="-132874" algn="l" rtl="0" eaLnBrk="0" fontAlgn="base" hangingPunct="0">
      <a:spcBef>
        <a:spcPct val="20000"/>
      </a:spcBef>
      <a:spcAft>
        <a:spcPct val="0"/>
      </a:spcAft>
      <a:buFont typeface="Arial" pitchFamily="34" charset="0"/>
      <a:buChar char="–"/>
      <a:defRPr sz="900" b="0" i="0" kern="1200">
        <a:solidFill>
          <a:schemeClr val="tx1"/>
        </a:solidFill>
        <a:latin typeface="IBM Plex Sans" panose="020B0503050203000203" pitchFamily="34" charset="77"/>
        <a:ea typeface="+mn-ea"/>
        <a:cs typeface="Arial" charset="0"/>
      </a:defRPr>
    </a:lvl4pPr>
    <a:lvl5pPr marL="515938" indent="-107950" algn="l" rtl="0" eaLnBrk="0" fontAlgn="base" hangingPunct="0">
      <a:spcBef>
        <a:spcPct val="30000"/>
      </a:spcBef>
      <a:spcAft>
        <a:spcPct val="0"/>
      </a:spcAft>
      <a:buChar char="•"/>
      <a:tabLst/>
      <a:defRPr sz="1080" b="0" i="0" kern="1200">
        <a:solidFill>
          <a:schemeClr val="tx1"/>
        </a:solidFill>
        <a:latin typeface="Arial" charset="0"/>
        <a:ea typeface="+mn-ea"/>
        <a:cs typeface="Arial" charset="0"/>
      </a:defRPr>
    </a:lvl5pPr>
    <a:lvl6pPr marL="2057400" algn="l" defTabSz="822960" rtl="0" eaLnBrk="1" latinLnBrk="0" hangingPunct="1">
      <a:defRPr sz="1080" kern="1200">
        <a:solidFill>
          <a:schemeClr val="tx1"/>
        </a:solidFill>
        <a:latin typeface="+mn-lt"/>
        <a:ea typeface="+mn-ea"/>
        <a:cs typeface="+mn-cs"/>
      </a:defRPr>
    </a:lvl6pPr>
    <a:lvl7pPr marL="2468880" algn="l" defTabSz="822960" rtl="0" eaLnBrk="1" latinLnBrk="0" hangingPunct="1">
      <a:defRPr sz="1080" kern="1200">
        <a:solidFill>
          <a:schemeClr val="tx1"/>
        </a:solidFill>
        <a:latin typeface="+mn-lt"/>
        <a:ea typeface="+mn-ea"/>
        <a:cs typeface="+mn-cs"/>
      </a:defRPr>
    </a:lvl7pPr>
    <a:lvl8pPr marL="2880360" algn="l" defTabSz="822960" rtl="0" eaLnBrk="1" latinLnBrk="0" hangingPunct="1">
      <a:defRPr sz="1080" kern="1200">
        <a:solidFill>
          <a:schemeClr val="tx1"/>
        </a:solidFill>
        <a:latin typeface="+mn-lt"/>
        <a:ea typeface="+mn-ea"/>
        <a:cs typeface="+mn-cs"/>
      </a:defRPr>
    </a:lvl8pPr>
    <a:lvl9pPr marL="3291840" algn="l" defTabSz="822960" rtl="0" eaLnBrk="1" latinLnBrk="0" hangingPunct="1">
      <a:defRPr sz="1080" kern="1200">
        <a:solidFill>
          <a:schemeClr val="tx1"/>
        </a:solidFill>
        <a:latin typeface="+mn-lt"/>
        <a:ea typeface="+mn-ea"/>
        <a:cs typeface="+mn-cs"/>
      </a:defRPr>
    </a:lvl9pPr>
  </p:notesStyle>
  <p:extLst>
    <p:ext uri="{620B2872-D7B9-4A21-9093-7833F8D536E1}">
      <p15:sldGuideLst xmlns:p15="http://schemas.microsoft.com/office/powerpoint/2012/main">
        <p15:guide id="1" pos="4320" userDrawn="1">
          <p15:clr>
            <a:srgbClr val="F26B43"/>
          </p15:clr>
        </p15:guide>
        <p15:guide id="2" pos="144" userDrawn="1">
          <p15:clr>
            <a:srgbClr val="F26B43"/>
          </p15:clr>
        </p15:guide>
        <p15:guide id="3" orient="horz" pos="1560" userDrawn="1">
          <p15:clr>
            <a:srgbClr val="F26B43"/>
          </p15:clr>
        </p15:guide>
        <p15:guide id="4" orient="horz" pos="120" userDrawn="1">
          <p15:clr>
            <a:srgbClr val="F26B43"/>
          </p15:clr>
        </p15:guide>
        <p15:guide id="5" orient="horz" pos="1512"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3647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3087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403050203000203" pitchFamily="34" charset="77"/>
              </a:rPr>
              <a:pPr marL="0" marR="0" lvl="0" indent="0" algn="r" defTabSz="685983"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403050203000203" pitchFamily="34" charset="77"/>
                <a:ea typeface="+mn-ea"/>
                <a:cs typeface="+mn-cs"/>
              </a:rPr>
              <a:t>IBM Security / © 2019 IBM Corporation</a:t>
            </a:r>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a typeface="+mn-ea"/>
              <a:cs typeface="+mn-cs"/>
            </a:endParaRPr>
          </a:p>
        </p:txBody>
      </p:sp>
      <p:sp>
        <p:nvSpPr>
          <p:cNvPr id="6" name="Header Placeholder 5"/>
          <p:cNvSpPr>
            <a:spLocks noGrp="1"/>
          </p:cNvSpPr>
          <p:nvPr>
            <p:ph type="hdr" sz="quarter"/>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a typeface="+mn-ea"/>
              <a:cs typeface="+mn-cs"/>
            </a:endParaRPr>
          </a:p>
        </p:txBody>
      </p:sp>
    </p:spTree>
    <p:extLst>
      <p:ext uri="{BB962C8B-B14F-4D97-AF65-F5344CB8AC3E}">
        <p14:creationId xmlns:p14="http://schemas.microsoft.com/office/powerpoint/2010/main" val="1662271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0500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2086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4209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7572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5284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9004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32856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8" Type="http://schemas.openxmlformats.org/officeDocument/2006/relationships/hyperlink" Target="https://twitter.com/IBMSecurity?ref_src=twsrc%5egoogle|twcamp%5eserp|twgr%5eauthor" TargetMode="External"/><Relationship Id="rId3" Type="http://schemas.openxmlformats.org/officeDocument/2006/relationships/image" Target="../media/image13.png"/><Relationship Id="rId7" Type="http://schemas.openxmlformats.org/officeDocument/2006/relationships/hyperlink" Target="https://exchange.xforce.ibmcloud.com/" TargetMode="External"/><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35.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6.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7.xml"/><Relationship Id="rId6" Type="http://schemas.openxmlformats.org/officeDocument/2006/relationships/image" Target="../media/image36.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40.xml.rels><?xml version="1.0" encoding="UTF-8" standalone="yes"?>
<Relationships xmlns="http://schemas.openxmlformats.org/package/2006/relationships"><Relationship Id="rId8" Type="http://schemas.openxmlformats.org/officeDocument/2006/relationships/hyperlink" Target="https://twitter.com/IBMSecurity?ref_src=twsrc%5Egoogle%7Ctwcamp%5Eserp%7Ctwgr%5Eauthor" TargetMode="External"/><Relationship Id="rId3" Type="http://schemas.openxmlformats.org/officeDocument/2006/relationships/image" Target="../media/image13.png"/><Relationship Id="rId7" Type="http://schemas.openxmlformats.org/officeDocument/2006/relationships/hyperlink" Target="https://exchange.xforce.ibmcloud.com/" TargetMode="External"/><Relationship Id="rId2" Type="http://schemas.openxmlformats.org/officeDocument/2006/relationships/image" Target="../media/image12.png"/><Relationship Id="rId1" Type="http://schemas.openxmlformats.org/officeDocument/2006/relationships/slideMaster" Target="../slideMasters/slideMaster8.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9.xml"/><Relationship Id="rId6" Type="http://schemas.openxmlformats.org/officeDocument/2006/relationships/image" Target="../media/image36.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 Id="rId4" Type="http://schemas.openxmlformats.org/officeDocument/2006/relationships/image" Target="../media/image13.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8" Type="http://schemas.openxmlformats.org/officeDocument/2006/relationships/hyperlink" Target="https://twitter.com/IBMSecurity?ref_src=twsrc%5egoogle|twcamp%5eserp|twgr%5eauthor" TargetMode="External"/><Relationship Id="rId3" Type="http://schemas.openxmlformats.org/officeDocument/2006/relationships/image" Target="../media/image13.png"/><Relationship Id="rId7" Type="http://schemas.openxmlformats.org/officeDocument/2006/relationships/hyperlink" Target="https://exchange.xforce.ibmcloud.com/" TargetMode="External"/><Relationship Id="rId2" Type="http://schemas.openxmlformats.org/officeDocument/2006/relationships/image" Target="../media/image12.png"/><Relationship Id="rId1" Type="http://schemas.openxmlformats.org/officeDocument/2006/relationships/slideMaster" Target="../slideMasters/slideMaster10.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0.xml"/><Relationship Id="rId6" Type="http://schemas.openxmlformats.org/officeDocument/2006/relationships/image" Target="../media/image35.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1.xml"/><Relationship Id="rId4" Type="http://schemas.openxmlformats.org/officeDocument/2006/relationships/image" Target="../media/image13.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8" Type="http://schemas.openxmlformats.org/officeDocument/2006/relationships/hyperlink" Target="https://twitter.com/IBMSecurity?ref_src=twsrc%5Egoogle%7Ctwcamp%5Eserp%7Ctwgr%5Eauthor" TargetMode="External"/><Relationship Id="rId3" Type="http://schemas.openxmlformats.org/officeDocument/2006/relationships/image" Target="../media/image13.png"/><Relationship Id="rId7" Type="http://schemas.openxmlformats.org/officeDocument/2006/relationships/hyperlink" Target="https://exchange.xforce.ibmcloud.com/" TargetMode="External"/><Relationship Id="rId2" Type="http://schemas.openxmlformats.org/officeDocument/2006/relationships/image" Target="../media/image12.png"/><Relationship Id="rId1" Type="http://schemas.openxmlformats.org/officeDocument/2006/relationships/slideMaster" Target="../slideMasters/slideMaster11.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2.xml"/><Relationship Id="rId4" Type="http://schemas.openxmlformats.org/officeDocument/2006/relationships/image" Target="../media/image12.pn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2.xml"/><Relationship Id="rId4" Type="http://schemas.openxmlformats.org/officeDocument/2006/relationships/image" Target="../media/image12.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2.xml"/><Relationship Id="rId4" Type="http://schemas.openxmlformats.org/officeDocument/2006/relationships/image" Target="../media/image12.pn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1.jpeg"/><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3.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 Id="rId4" Type="http://schemas.openxmlformats.org/officeDocument/2006/relationships/image" Target="../media/image3.pn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3.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8" Type="http://schemas.openxmlformats.org/officeDocument/2006/relationships/hyperlink" Target="https://twitter.com/IBMSecurity?ref_src=twsrc%5Egoogle%7Ctwcamp%5Eserp%7Ctwgr%5Eauthor" TargetMode="External"/><Relationship Id="rId3" Type="http://schemas.openxmlformats.org/officeDocument/2006/relationships/image" Target="../media/image13.png"/><Relationship Id="rId7" Type="http://schemas.openxmlformats.org/officeDocument/2006/relationships/hyperlink" Target="https://exchange.xforce.ibmcloud.com/" TargetMode="External"/><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8" Type="http://schemas.openxmlformats.org/officeDocument/2006/relationships/hyperlink" Target="https://twitter.com/IBMSecurity?ref_src=twsrc%5egoogle|twcamp%5eserp|twgr%5eauthor" TargetMode="External"/><Relationship Id="rId3" Type="http://schemas.openxmlformats.org/officeDocument/2006/relationships/image" Target="../media/image24.png"/><Relationship Id="rId7" Type="http://schemas.openxmlformats.org/officeDocument/2006/relationships/hyperlink" Target="https://exchange.xforce.ibmcloud.com/" TargetMode="External"/><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8" y="1184789"/>
            <a:ext cx="8697541" cy="1127389"/>
          </a:xfrm>
        </p:spPr>
        <p:txBody>
          <a:bodyPr lIns="0" tIns="0" rIns="0" bIns="0" anchor="b" anchorCtr="0">
            <a:noAutofit/>
          </a:bodyPr>
          <a:lstStyle>
            <a:lvl1pPr algn="l">
              <a:lnSpc>
                <a:spcPct val="100000"/>
              </a:lnSpc>
              <a:defRPr sz="4000"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5"/>
            <a:ext cx="8671610" cy="283653"/>
          </a:xfrm>
          <a:prstGeom prst="rect">
            <a:avLst/>
          </a:prstGeom>
        </p:spPr>
        <p:txBody>
          <a:bodyPr lIns="0" tIns="0" rIns="0" bIns="0" anchor="t" anchorCtr="0">
            <a:noAutofit/>
          </a:bodyPr>
          <a:lstStyle>
            <a:lvl1pPr marL="0" indent="0" algn="l">
              <a:lnSpc>
                <a:spcPct val="100000"/>
              </a:lnSpc>
              <a:spcBef>
                <a:spcPts val="0"/>
              </a:spcBef>
              <a:buNone/>
              <a:defRPr sz="2400" b="0" i="0" cap="none" baseline="0">
                <a:solidFill>
                  <a:schemeClr val="bg2"/>
                </a:solidFill>
                <a:latin typeface="IBM Plex Sans" panose="020B0503050203000203" pitchFamily="34" charset="77"/>
                <a:cs typeface="Arial" panose="020B0604020202020204" pitchFamily="34" charset="0"/>
              </a:defRPr>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8" y="3252750"/>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8"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91" indent="0" algn="r">
              <a:buFontTx/>
              <a:buNone/>
              <a:defRPr sz="1260" i="1"/>
            </a:lvl2pPr>
            <a:lvl3pPr marL="345758" indent="0" algn="r">
              <a:buFontTx/>
              <a:buNone/>
              <a:defRPr sz="1260" i="1"/>
            </a:lvl3pPr>
            <a:lvl4pPr marL="470059" indent="0" algn="r">
              <a:buFontTx/>
              <a:buNone/>
              <a:defRPr sz="1260" i="1"/>
            </a:lvl4pPr>
            <a:lvl5pPr marL="627222"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8" y="3501710"/>
            <a:ext cx="4104436" cy="200981"/>
          </a:xfrm>
          <a:prstGeom prst="rect">
            <a:avLst/>
          </a:prstGeom>
        </p:spPr>
        <p:txBody>
          <a:bodyPr lIns="0" tIns="0" rIns="0" bIns="0" anchor="t" anchorCtr="0">
            <a:noAutofit/>
          </a:bodyPr>
          <a:lstStyle>
            <a:lvl1pPr marL="0" marR="0" indent="0" algn="l" defTabSz="617220"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8"/>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p:txBody>
          <a:bodyPr/>
          <a:lstStyle>
            <a:lvl1pPr>
              <a:defRPr>
                <a:solidFill>
                  <a:schemeClr val="tx2">
                    <a:lumMod val="65000"/>
                  </a:schemeClr>
                </a:solidFill>
              </a:defRPr>
            </a:lvl1pPr>
          </a:lstStyle>
          <a:p>
            <a:r>
              <a:rPr lang="en-US"/>
              <a:t>IBM CONFIDENTIAL</a:t>
            </a:r>
            <a:endParaRPr lang="en-US" dirty="0"/>
          </a:p>
        </p:txBody>
      </p:sp>
    </p:spTree>
    <p:extLst>
      <p:ext uri="{BB962C8B-B14F-4D97-AF65-F5344CB8AC3E}">
        <p14:creationId xmlns:p14="http://schemas.microsoft.com/office/powerpoint/2010/main" val="3295742413"/>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30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2 Column Content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bg2"/>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84E6E61-FB80-BD4F-A952-BBAB7FFDE90C}"/>
              </a:ext>
            </a:extLst>
          </p:cNvPr>
          <p:cNvSpPr>
            <a:spLocks noGrp="1"/>
          </p:cNvSpPr>
          <p:nvPr>
            <p:ph type="ftr" sz="quarter" idx="12"/>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A784A2D0-D516-5042-B81B-85A38190971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cSld>
  <p:clrMapOvr>
    <a:masterClrMapping/>
  </p:clrMapOvr>
  <p:transition spd="slow">
    <p:push dir="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CONFIDENTIAL</a:t>
            </a:r>
          </a:p>
        </p:txBody>
      </p:sp>
    </p:spTree>
    <p:extLst>
      <p:ext uri="{BB962C8B-B14F-4D97-AF65-F5344CB8AC3E}">
        <p14:creationId xmlns:p14="http://schemas.microsoft.com/office/powerpoint/2010/main" val="32932990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173984238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285592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523533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CONFIDENTIAL</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558653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819701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577033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732690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846117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1637809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lumn Content - Light Bkg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tx1"/>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C744D4B-3E32-F748-8255-3A3DA55D5C9C}"/>
              </a:ext>
            </a:extLst>
          </p:cNvPr>
          <p:cNvSpPr>
            <a:spLocks noGrp="1"/>
          </p:cNvSpPr>
          <p:nvPr>
            <p:ph type="ftr" sz="quarter" idx="12"/>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F9ACE6B4-04C9-1744-82D7-C508FD8ABE4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170978052"/>
      </p:ext>
    </p:extLst>
  </p:cSld>
  <p:clrMapOvr>
    <a:masterClrMapping/>
  </p:clrMapOvr>
  <p:transition spd="slow">
    <p:push dir="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124605744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30680100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413860648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362664851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0876358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452712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9141803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55143107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304857703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6107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Text, and Half-page Photo">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1"/>
          </a:solidFill>
        </p:spPr>
        <p:txBody>
          <a:bodyPr tIns="2103120"/>
          <a:lstStyle>
            <a:lvl1pPr marL="0" indent="0" algn="ctr">
              <a:spcBef>
                <a:spcPts val="0"/>
              </a:spcBef>
              <a:buFontTx/>
              <a:buNone/>
              <a:defRPr>
                <a:solidFill>
                  <a:schemeClr val="bg2"/>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026194796"/>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userDrawn="1">
          <p15:clr>
            <a:srgbClr val="FBAE40"/>
          </p15:clr>
        </p15:guide>
        <p15:guide id="2" orient="horz" pos="821"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14360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835871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231248877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955849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64629269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6522314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042990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107233286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264650327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titel, blank">
    <p:bg>
      <p:bgPr>
        <a:solidFill>
          <a:srgbClr val="000000"/>
        </a:solidFill>
        <a:effectLst/>
      </p:bgPr>
    </p:bg>
    <p:spTree>
      <p:nvGrpSpPr>
        <p:cNvPr id="1" name=""/>
        <p:cNvGrpSpPr/>
        <p:nvPr/>
      </p:nvGrpSpPr>
      <p:grpSpPr>
        <a:xfrm>
          <a:off x="0" y="0"/>
          <a:ext cx="0" cy="0"/>
          <a:chOff x="0" y="0"/>
          <a:chExt cx="0" cy="0"/>
        </a:xfrm>
      </p:grpSpPr>
      <p:sp>
        <p:nvSpPr>
          <p:cNvPr id="570" name="Title Text"/>
          <p:cNvSpPr txBox="1">
            <a:spLocks noGrp="1"/>
          </p:cNvSpPr>
          <p:nvPr>
            <p:ph type="title"/>
          </p:nvPr>
        </p:nvSpPr>
        <p:spPr>
          <a:xfrm>
            <a:off x="228600" y="201169"/>
            <a:ext cx="4114800" cy="381001"/>
          </a:xfrm>
          <a:prstGeom prst="rect">
            <a:avLst/>
          </a:prstGeom>
        </p:spPr>
        <p:txBody>
          <a:bodyPr>
            <a:normAutofit/>
          </a:bodyPr>
          <a:lstStyle>
            <a:lvl1pPr defTabSz="457177">
              <a:defRPr>
                <a:latin typeface="IBM Eliot Sans Regular"/>
                <a:ea typeface="IBM Eliot Sans Regular"/>
                <a:cs typeface="IBM Eliot Sans Regular"/>
                <a:sym typeface="IBM Eliot Sans Regular"/>
              </a:defRPr>
            </a:lvl1pPr>
          </a:lstStyle>
          <a:p>
            <a:r>
              <a:t>Title Text</a:t>
            </a:r>
          </a:p>
        </p:txBody>
      </p:sp>
      <p:sp>
        <p:nvSpPr>
          <p:cNvPr id="571" name="Slide Number"/>
          <p:cNvSpPr txBox="1">
            <a:spLocks noGrp="1"/>
          </p:cNvSpPr>
          <p:nvPr>
            <p:ph type="sldNum" sz="quarter" idx="2"/>
          </p:nvPr>
        </p:nvSpPr>
        <p:spPr>
          <a:xfrm>
            <a:off x="8820151" y="4847436"/>
            <a:ext cx="95251" cy="95251"/>
          </a:xfrm>
          <a:prstGeom prst="rect">
            <a:avLst/>
          </a:prstGeom>
        </p:spPr>
        <p:txBody>
          <a:bodyPr/>
          <a:lstStyle>
            <a:lvl1pPr defTabSz="685783">
              <a:defRPr>
                <a:latin typeface="IBM Eliot Sans Regular"/>
                <a:ea typeface="IBM Eliot Sans Regular"/>
                <a:cs typeface="IBM Eliot Sans Regular"/>
                <a:sym typeface="IBM Eliot Sans Regular"/>
              </a:defRPr>
            </a:lvl1pPr>
          </a:lstStyle>
          <a:p>
            <a:fld id="{86CB4B4D-7CA3-9044-876B-883B54F8677D}" type="slidenum">
              <a:rPr/>
              <a:t>‹#›</a:t>
            </a:fld>
            <a:endParaRPr/>
          </a:p>
        </p:txBody>
      </p:sp>
    </p:spTree>
    <p:extLst>
      <p:ext uri="{BB962C8B-B14F-4D97-AF65-F5344CB8AC3E}">
        <p14:creationId xmlns:p14="http://schemas.microsoft.com/office/powerpoint/2010/main" val="378860518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Text, and Half-page Photo">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2">
              <a:lumMod val="95000"/>
            </a:schemeClr>
          </a:solidFill>
        </p:spPr>
        <p:txBody>
          <a:bodyPr tIns="2103120"/>
          <a:lstStyle>
            <a:lvl1pPr marL="0" indent="0" algn="ctr">
              <a:spcBef>
                <a:spcPts val="0"/>
              </a:spcBef>
              <a:buFontTx/>
              <a:buNone/>
              <a:defRPr>
                <a:solidFill>
                  <a:schemeClr val="tx1"/>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bg2"/>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62452109"/>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2" y="4693078"/>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9" y="4728888"/>
            <a:ext cx="1362693" cy="217403"/>
          </a:xfrm>
          <a:prstGeom prst="rect">
            <a:avLst/>
          </a:prstGeom>
        </p:spPr>
      </p:pic>
    </p:spTree>
    <p:extLst>
      <p:ext uri="{BB962C8B-B14F-4D97-AF65-F5344CB8AC3E}">
        <p14:creationId xmlns:p14="http://schemas.microsoft.com/office/powerpoint/2010/main" val="93378223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5962" algn="r"/>
              </a:tabLst>
              <a:defRPr b="1">
                <a:solidFill>
                  <a:schemeClr val="tx1"/>
                </a:solidFill>
              </a:defRPr>
            </a:lvl1pPr>
            <a:lvl2pPr marL="0" indent="0">
              <a:spcBef>
                <a:spcPts val="0"/>
              </a:spcBef>
              <a:buNone/>
              <a:tabLst>
                <a:tab pos="4055962" algn="r"/>
              </a:tabLst>
              <a:defRPr>
                <a:solidFill>
                  <a:schemeClr val="tx1"/>
                </a:solidFill>
              </a:defRPr>
            </a:lvl2pPr>
            <a:lvl3pPr marL="201607" indent="0">
              <a:buNone/>
              <a:defRPr/>
            </a:lvl3pPr>
            <a:lvl4pPr marL="434964" indent="0">
              <a:buNone/>
              <a:defRPr/>
            </a:lvl4pPr>
            <a:lvl5pPr marL="631809"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5962" algn="r"/>
              </a:tabLst>
              <a:defRPr b="1">
                <a:solidFill>
                  <a:schemeClr val="tx1"/>
                </a:solidFill>
              </a:defRPr>
            </a:lvl1pPr>
            <a:lvl2pPr marL="0" indent="0">
              <a:spcBef>
                <a:spcPts val="0"/>
              </a:spcBef>
              <a:buFontTx/>
              <a:buNone/>
              <a:tabLst>
                <a:tab pos="4055962" algn="r"/>
              </a:tabLst>
              <a:defRPr>
                <a:solidFill>
                  <a:schemeClr val="tx1"/>
                </a:solidFill>
              </a:defRPr>
            </a:lvl2pPr>
            <a:lvl3pPr marL="0" indent="0">
              <a:spcBef>
                <a:spcPts val="0"/>
              </a:spcBef>
              <a:buFontTx/>
              <a:buNone/>
              <a:tabLst>
                <a:tab pos="4055962" algn="r"/>
              </a:tabLst>
              <a:defRPr>
                <a:solidFill>
                  <a:schemeClr val="tx1"/>
                </a:solidFill>
              </a:defRPr>
            </a:lvl3pPr>
            <a:lvl4pPr marL="0" indent="0">
              <a:spcBef>
                <a:spcPts val="0"/>
              </a:spcBef>
              <a:buFontTx/>
              <a:buNone/>
              <a:tabLst>
                <a:tab pos="4055962" algn="r"/>
              </a:tabLst>
              <a:defRPr>
                <a:solidFill>
                  <a:schemeClr val="tx1"/>
                </a:solidFill>
              </a:defRPr>
            </a:lvl4pPr>
            <a:lvl5pPr marL="0" indent="0">
              <a:spcBef>
                <a:spcPts val="0"/>
              </a:spcBef>
              <a:buFontTx/>
              <a:buNone/>
              <a:tabLst>
                <a:tab pos="4055962" algn="r"/>
              </a:tabLst>
              <a:defRPr>
                <a:solidFill>
                  <a:schemeClr val="tx1"/>
                </a:solidFill>
              </a:defRPr>
            </a:lvl5pPr>
            <a:lvl6pPr marL="0" indent="0">
              <a:buFontTx/>
              <a:buNone/>
              <a:tabLst>
                <a:tab pos="4055962" algn="r"/>
              </a:tabLst>
              <a:defRPr b="0" i="0">
                <a:solidFill>
                  <a:schemeClr val="tx1"/>
                </a:solidFill>
                <a:latin typeface="IBM Plex Sans" panose="020B0503050203000203" pitchFamily="34" charset="77"/>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CC57EC-C62A-6D4A-A672-2B6AEF178C4A}"/>
              </a:ext>
            </a:extLst>
          </p:cNvPr>
          <p:cNvSpPr>
            <a:spLocks noGrp="1"/>
          </p:cNvSpPr>
          <p:nvPr>
            <p:ph type="ftr" sz="quarter" idx="15"/>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FB2C2C76-2949-954E-B57D-C7F2D14B13AF}"/>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
        <p:nvSpPr>
          <p:cNvPr id="7" name="Title 6">
            <a:extLst>
              <a:ext uri="{FF2B5EF4-FFF2-40B4-BE49-F238E27FC236}">
                <a16:creationId xmlns:a16="http://schemas.microsoft.com/office/drawing/2014/main" id="{E585C47D-CC24-554F-98BC-600A6BAF6BD5}"/>
              </a:ext>
            </a:extLst>
          </p:cNvPr>
          <p:cNvSpPr>
            <a:spLocks noGrp="1"/>
          </p:cNvSpPr>
          <p:nvPr>
            <p:ph type="title"/>
          </p:nvPr>
        </p:nvSpPr>
        <p:spPr>
          <a:xfrm>
            <a:off x="210312" y="201168"/>
            <a:ext cx="6419088" cy="452882"/>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7475288"/>
      </p:ext>
    </p:extLst>
  </p:cSld>
  <p:clrMapOvr>
    <a:overrideClrMapping bg1="dk1" tx1="lt1" bg2="dk2" tx2="lt2" accent1="accent1" accent2="accent2" accent3="accent3" accent4="accent4" accent5="accent5" accent6="accent6" hlink="hlink" folHlink="folHlink"/>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lvl1pPr>
              <a:defRPr>
                <a:solidFill>
                  <a:schemeClr val="tx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C0083C9-1CF9-2744-BD96-DB1613FB6EF9}"/>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1381EAD3-6531-974A-87DD-8571A9FE280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0780324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7509814C-BD6F-7B4F-99EB-A6B0FBC1FD04}"/>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75DA223F-87FC-004F-996F-0CFD3D9A304C}"/>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147491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615845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1"/>
            <a:ext cx="4114800" cy="276999"/>
          </a:xfrm>
        </p:spPr>
        <p:txBody>
          <a:bodyPr/>
          <a:lstStyle>
            <a:lvl1pPr>
              <a:defRPr sz="1600" b="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1"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A23AB2D5-39A0-934F-A392-3ACE2294819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808065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1"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196250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9"/>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70079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927625B-AC91-8043-8B2A-CF393C04A875}"/>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A910D16-5ACA-9B42-88D9-9E03D0CDA876}"/>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62656017"/>
      </p:ext>
    </p:extLst>
  </p:cSld>
  <p:clrMapOvr>
    <a:overrideClrMapping bg1="dk1" tx1="lt1" bg2="dk2" tx2="lt2" accent1="accent1" accent2="accent2" accent3="accent3" accent4="accent4" accent5="accent5" accent6="accent6" hlink="hlink" folHlink="folHlink"/>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9"/>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4494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Focus Areas">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p:nvPr>
        </p:nvSpPr>
        <p:spPr>
          <a:xfrm>
            <a:off x="0" y="0"/>
            <a:ext cx="9144000" cy="2571750"/>
          </a:xfrm>
          <a:solidFill>
            <a:schemeClr val="tx1"/>
          </a:solidFill>
        </p:spPr>
        <p:txBody>
          <a:bodyPr lIns="0" tIns="0" rIns="0" bIns="0" anchor="ctr" anchorCtr="0"/>
          <a:lstStyle>
            <a:lvl1pPr marL="0" indent="0" algn="ctr">
              <a:spcBef>
                <a:spcPts val="0"/>
              </a:spcBef>
              <a:buFontTx/>
              <a:buNone/>
              <a:defRPr>
                <a:solidFill>
                  <a:schemeClr val="bg2"/>
                </a:solidFill>
              </a:defRPr>
            </a:lvl1pPr>
          </a:lstStyle>
          <a:p>
            <a:endParaRPr lang="en-US" dirty="0"/>
          </a:p>
        </p:txBody>
      </p:sp>
      <p:sp>
        <p:nvSpPr>
          <p:cNvPr id="5" name="Title 4">
            <a:extLst>
              <a:ext uri="{FF2B5EF4-FFF2-40B4-BE49-F238E27FC236}">
                <a16:creationId xmlns:a16="http://schemas.microsoft.com/office/drawing/2014/main" id="{792305F8-21A2-334C-BF87-FEA305D1F3C6}"/>
              </a:ext>
            </a:extLst>
          </p:cNvPr>
          <p:cNvSpPr>
            <a:spLocks noGrp="1"/>
          </p:cNvSpPr>
          <p:nvPr>
            <p:ph type="title" hasCustomPrompt="1"/>
          </p:nvPr>
        </p:nvSpPr>
        <p:spPr>
          <a:xfrm>
            <a:off x="736600" y="214800"/>
            <a:ext cx="8178800" cy="299550"/>
          </a:xfrm>
        </p:spPr>
        <p:txBody>
          <a:bodyPr/>
          <a:lstStyle>
            <a:lvl1pPr>
              <a:defRPr sz="1600" b="0" i="0">
                <a:solidFill>
                  <a:schemeClr val="bg2"/>
                </a:solidFill>
                <a:latin typeface="IBM Plex Sans" panose="020B0503050203000203" pitchFamily="34" charset="77"/>
              </a:defRPr>
            </a:lvl1pPr>
          </a:lstStyle>
          <a:p>
            <a:r>
              <a:rPr lang="en-US" dirty="0"/>
              <a:t>Click to edit Master header text</a:t>
            </a:r>
          </a:p>
        </p:txBody>
      </p:sp>
      <p:sp>
        <p:nvSpPr>
          <p:cNvPr id="13" name="Text Placeholder 11">
            <a:extLst>
              <a:ext uri="{FF2B5EF4-FFF2-40B4-BE49-F238E27FC236}">
                <a16:creationId xmlns:a16="http://schemas.microsoft.com/office/drawing/2014/main" id="{B6C458E2-FCA8-624F-84BE-AF3C5760E1F9}"/>
              </a:ext>
            </a:extLst>
          </p:cNvPr>
          <p:cNvSpPr>
            <a:spLocks noGrp="1"/>
          </p:cNvSpPr>
          <p:nvPr>
            <p:ph type="body" sz="quarter" idx="17" hasCustomPrompt="1"/>
          </p:nvPr>
        </p:nvSpPr>
        <p:spPr>
          <a:xfrm>
            <a:off x="215900" y="1915989"/>
            <a:ext cx="8686800" cy="246221"/>
          </a:xfrm>
        </p:spPr>
        <p:txBody>
          <a:bodyPr wrap="square" lIns="0" tIns="0" rIns="0" bIns="0">
            <a:spAutoFit/>
          </a:bodyPr>
          <a:lstStyle>
            <a:lvl1pPr>
              <a:defRPr lang="en-US" sz="1600" b="0" i="0" dirty="0">
                <a:latin typeface="IBM Plex Sans Light" panose="020B0403050203000203" pitchFamily="34" charset="77"/>
              </a:defRPr>
            </a:lvl1pPr>
          </a:lstStyle>
          <a:p>
            <a:pPr lvl="0" fontAlgn="auto">
              <a:spcBef>
                <a:spcPts val="1600"/>
              </a:spcBef>
              <a:spcAft>
                <a:spcPts val="600"/>
              </a:spcAft>
            </a:pPr>
            <a:r>
              <a:rPr lang="en-US" dirty="0"/>
              <a:t>Edit Master subtitle text</a:t>
            </a:r>
          </a:p>
        </p:txBody>
      </p:sp>
      <p:cxnSp>
        <p:nvCxnSpPr>
          <p:cNvPr id="18" name="Straight Connector 17">
            <a:extLst>
              <a:ext uri="{FF2B5EF4-FFF2-40B4-BE49-F238E27FC236}">
                <a16:creationId xmlns:a16="http://schemas.microsoft.com/office/drawing/2014/main" id="{4C4B9668-B2F2-A546-A2E8-537F0172AC6C}"/>
              </a:ext>
            </a:extLst>
          </p:cNvPr>
          <p:cNvCxnSpPr/>
          <p:nvPr userDrawn="1"/>
        </p:nvCxnSpPr>
        <p:spPr>
          <a:xfrm>
            <a:off x="228600" y="4346485"/>
            <a:ext cx="8686800" cy="0"/>
          </a:xfrm>
          <a:prstGeom prst="line">
            <a:avLst/>
          </a:prstGeom>
          <a:ln w="9525">
            <a:solidFill>
              <a:schemeClr val="bg2">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15A4E112-4FB5-E842-8441-C0BBFEDF5CEE}"/>
              </a:ext>
            </a:extLst>
          </p:cNvPr>
          <p:cNvSpPr>
            <a:spLocks noGrp="1"/>
          </p:cNvSpPr>
          <p:nvPr>
            <p:ph type="body" sz="quarter" idx="20" hasCustomPrompt="1"/>
          </p:nvPr>
        </p:nvSpPr>
        <p:spPr>
          <a:xfrm>
            <a:off x="228600" y="4453400"/>
            <a:ext cx="8686800" cy="274538"/>
          </a:xfrm>
        </p:spPr>
        <p:txBody>
          <a:bodyPr wrap="square" lIns="0" tIns="0" rIns="0" bIns="0" anchor="ctr" anchorCtr="0">
            <a:noAutofit/>
          </a:bodyPr>
          <a:lstStyle>
            <a:lvl1pPr algn="ctr">
              <a:defRPr lang="en-US" sz="1000" b="0" i="0" dirty="0">
                <a:solidFill>
                  <a:schemeClr val="bg2">
                    <a:lumMod val="65000"/>
                  </a:schemeClr>
                </a:solidFill>
                <a:latin typeface="IBM Plex Sans" panose="020B0503050203000203" pitchFamily="34" charset="77"/>
              </a:defRPr>
            </a:lvl1pPr>
          </a:lstStyle>
          <a:p>
            <a:pPr lvl="0" fontAlgn="auto">
              <a:spcBef>
                <a:spcPts val="1600"/>
              </a:spcBef>
              <a:spcAft>
                <a:spcPts val="600"/>
              </a:spcAft>
            </a:pPr>
            <a:r>
              <a:rPr lang="en-US" dirty="0"/>
              <a:t>Edit Master solution text</a:t>
            </a:r>
          </a:p>
        </p:txBody>
      </p:sp>
      <p:sp>
        <p:nvSpPr>
          <p:cNvPr id="22" name="Text Placeholder 11">
            <a:extLst>
              <a:ext uri="{FF2B5EF4-FFF2-40B4-BE49-F238E27FC236}">
                <a16:creationId xmlns:a16="http://schemas.microsoft.com/office/drawing/2014/main" id="{3511A67E-ADA8-1E49-AAC8-E821DA48501F}"/>
              </a:ext>
            </a:extLst>
          </p:cNvPr>
          <p:cNvSpPr>
            <a:spLocks noGrp="1"/>
          </p:cNvSpPr>
          <p:nvPr>
            <p:ph type="body" sz="quarter" idx="21" hasCustomPrompt="1"/>
          </p:nvPr>
        </p:nvSpPr>
        <p:spPr>
          <a:xfrm>
            <a:off x="215900" y="2800350"/>
            <a:ext cx="8686800" cy="215444"/>
          </a:xfrm>
        </p:spPr>
        <p:txBody>
          <a:bodyPr wrap="square" lIns="0" tIns="0" rIns="0" bIns="0">
            <a:spAutoFit/>
          </a:bodyPr>
          <a:lstStyle>
            <a:lvl1pPr>
              <a:defRPr lang="en-US" sz="1400" b="0" i="0" dirty="0">
                <a:solidFill>
                  <a:schemeClr val="tx1"/>
                </a:solidFill>
                <a:latin typeface="IBM Plex Sans Light" panose="020B0403050203000203" pitchFamily="34" charset="77"/>
              </a:defRPr>
            </a:lvl1pPr>
          </a:lstStyle>
          <a:p>
            <a:pPr lvl="0" fontAlgn="auto">
              <a:spcBef>
                <a:spcPts val="1600"/>
              </a:spcBef>
              <a:spcAft>
                <a:spcPts val="600"/>
              </a:spcAft>
            </a:pPr>
            <a:r>
              <a:rPr lang="en-US" dirty="0"/>
              <a:t>Edit Master statement text</a:t>
            </a:r>
          </a:p>
        </p:txBody>
      </p:sp>
      <p:sp>
        <p:nvSpPr>
          <p:cNvPr id="31" name="Text Placeholder 11">
            <a:extLst>
              <a:ext uri="{FF2B5EF4-FFF2-40B4-BE49-F238E27FC236}">
                <a16:creationId xmlns:a16="http://schemas.microsoft.com/office/drawing/2014/main" id="{AFFBC2DB-30C7-514B-A98D-CE2EEF2DF4DB}"/>
              </a:ext>
            </a:extLst>
          </p:cNvPr>
          <p:cNvSpPr>
            <a:spLocks noGrp="1"/>
          </p:cNvSpPr>
          <p:nvPr>
            <p:ph type="body" sz="quarter" idx="22" hasCustomPrompt="1"/>
          </p:nvPr>
        </p:nvSpPr>
        <p:spPr>
          <a:xfrm>
            <a:off x="215900"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3" name="Text Placeholder 11">
            <a:extLst>
              <a:ext uri="{FF2B5EF4-FFF2-40B4-BE49-F238E27FC236}">
                <a16:creationId xmlns:a16="http://schemas.microsoft.com/office/drawing/2014/main" id="{F95AB8D8-6944-884A-87D4-EDCB9C775253}"/>
              </a:ext>
            </a:extLst>
          </p:cNvPr>
          <p:cNvSpPr>
            <a:spLocks noGrp="1"/>
          </p:cNvSpPr>
          <p:nvPr>
            <p:ph type="body" sz="quarter" idx="24" hasCustomPrompt="1"/>
          </p:nvPr>
        </p:nvSpPr>
        <p:spPr>
          <a:xfrm>
            <a:off x="203200" y="826339"/>
            <a:ext cx="8686800" cy="443198"/>
          </a:xfrm>
        </p:spPr>
        <p:txBody>
          <a:bodyPr vert="horz" lIns="0" tIns="0" rIns="0" bIns="0" rtlCol="0">
            <a:noAutofit/>
          </a:bodyPr>
          <a:lstStyle>
            <a:lvl1pPr>
              <a:spcBef>
                <a:spcPts val="0"/>
              </a:spcBef>
              <a:defRPr lang="en-US" sz="3200" b="0" i="0" dirty="0">
                <a:latin typeface="IBM Plex Sans" panose="020B0503050203000203" pitchFamily="34" charset="77"/>
                <a:ea typeface="ＭＳ Ｐゴシック" pitchFamily="34" charset="-128"/>
                <a:cs typeface="+mn-cs"/>
              </a:defRPr>
            </a:lvl1pPr>
          </a:lstStyle>
          <a:p>
            <a:pPr lvl="0">
              <a:lnSpc>
                <a:spcPct val="90000"/>
              </a:lnSpc>
            </a:pPr>
            <a:r>
              <a:rPr lang="en-US" dirty="0"/>
              <a:t>Edit Master title text</a:t>
            </a:r>
          </a:p>
        </p:txBody>
      </p:sp>
      <p:sp>
        <p:nvSpPr>
          <p:cNvPr id="34" name="Text Placeholder 11">
            <a:extLst>
              <a:ext uri="{FF2B5EF4-FFF2-40B4-BE49-F238E27FC236}">
                <a16:creationId xmlns:a16="http://schemas.microsoft.com/office/drawing/2014/main" id="{30A22145-5428-FF46-93FD-40641D4BEB71}"/>
              </a:ext>
            </a:extLst>
          </p:cNvPr>
          <p:cNvSpPr>
            <a:spLocks noGrp="1"/>
          </p:cNvSpPr>
          <p:nvPr>
            <p:ph type="body" sz="quarter" idx="25" hasCustomPrompt="1"/>
          </p:nvPr>
        </p:nvSpPr>
        <p:spPr>
          <a:xfrm>
            <a:off x="2022729"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5" name="Text Placeholder 11">
            <a:extLst>
              <a:ext uri="{FF2B5EF4-FFF2-40B4-BE49-F238E27FC236}">
                <a16:creationId xmlns:a16="http://schemas.microsoft.com/office/drawing/2014/main" id="{13BBA615-A893-A841-A1DE-E4937ABA99F4}"/>
              </a:ext>
            </a:extLst>
          </p:cNvPr>
          <p:cNvSpPr>
            <a:spLocks noGrp="1"/>
          </p:cNvSpPr>
          <p:nvPr>
            <p:ph type="body" sz="quarter" idx="26" hasCustomPrompt="1"/>
          </p:nvPr>
        </p:nvSpPr>
        <p:spPr>
          <a:xfrm>
            <a:off x="3829558"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6" name="Text Placeholder 11">
            <a:extLst>
              <a:ext uri="{FF2B5EF4-FFF2-40B4-BE49-F238E27FC236}">
                <a16:creationId xmlns:a16="http://schemas.microsoft.com/office/drawing/2014/main" id="{8D0E0B14-1775-7645-AB5F-CF4636C01792}"/>
              </a:ext>
            </a:extLst>
          </p:cNvPr>
          <p:cNvSpPr>
            <a:spLocks noGrp="1"/>
          </p:cNvSpPr>
          <p:nvPr>
            <p:ph type="body" sz="quarter" idx="27" hasCustomPrompt="1"/>
          </p:nvPr>
        </p:nvSpPr>
        <p:spPr>
          <a:xfrm>
            <a:off x="5636387"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7" name="Text Placeholder 11">
            <a:extLst>
              <a:ext uri="{FF2B5EF4-FFF2-40B4-BE49-F238E27FC236}">
                <a16:creationId xmlns:a16="http://schemas.microsoft.com/office/drawing/2014/main" id="{DB6513FC-00FF-8846-A3D8-91A583843BB2}"/>
              </a:ext>
            </a:extLst>
          </p:cNvPr>
          <p:cNvSpPr>
            <a:spLocks noGrp="1"/>
          </p:cNvSpPr>
          <p:nvPr>
            <p:ph type="body" sz="quarter" idx="28" hasCustomPrompt="1"/>
          </p:nvPr>
        </p:nvSpPr>
        <p:spPr>
          <a:xfrm>
            <a:off x="7443216" y="3206750"/>
            <a:ext cx="1472184"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42" name="Footer Placeholder 41">
            <a:extLst>
              <a:ext uri="{FF2B5EF4-FFF2-40B4-BE49-F238E27FC236}">
                <a16:creationId xmlns:a16="http://schemas.microsoft.com/office/drawing/2014/main" id="{315097EC-7D14-404A-9A11-E94DF36EBF6F}"/>
              </a:ext>
            </a:extLst>
          </p:cNvPr>
          <p:cNvSpPr>
            <a:spLocks noGrp="1"/>
          </p:cNvSpPr>
          <p:nvPr>
            <p:ph type="ftr" sz="quarter" idx="29"/>
          </p:nvPr>
        </p:nvSpPr>
        <p:spPr/>
        <p:txBody>
          <a:bodyPr/>
          <a:lstStyle/>
          <a:p>
            <a:r>
              <a:rPr lang="en-US"/>
              <a:t>IBM CONFIDENTIAL</a:t>
            </a:r>
            <a:endParaRPr lang="en-US" dirty="0"/>
          </a:p>
        </p:txBody>
      </p:sp>
      <p:sp>
        <p:nvSpPr>
          <p:cNvPr id="43" name="Slide Number Placeholder 42">
            <a:extLst>
              <a:ext uri="{FF2B5EF4-FFF2-40B4-BE49-F238E27FC236}">
                <a16:creationId xmlns:a16="http://schemas.microsoft.com/office/drawing/2014/main" id="{1E4682EF-A89E-3344-9E32-69BE5872BF5B}"/>
              </a:ext>
            </a:extLst>
          </p:cNvPr>
          <p:cNvSpPr>
            <a:spLocks noGrp="1"/>
          </p:cNvSpPr>
          <p:nvPr>
            <p:ph type="sldNum" sz="quarter" idx="30"/>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764275956"/>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9"/>
            <a:ext cx="4142232" cy="3323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F1ED3DEC-D279-C444-9877-7618BC178E1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1BD9304-8E6B-3F42-AA02-C993E7B599F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705775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07951"/>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03704" y="107951"/>
            <a:ext cx="4239696" cy="1329595"/>
          </a:xfrm>
        </p:spPr>
        <p:txBody>
          <a:bodyPr wrap="square" anchor="b" anchorCtr="0">
            <a:spAutoFit/>
          </a:bodyPr>
          <a:lstStyle>
            <a:lvl1pPr>
              <a:lnSpc>
                <a:spcPct val="90000"/>
              </a:lnSpc>
              <a:defRPr sz="9600" b="0" i="0">
                <a:latin typeface="IBM Plex Sans ExtraLight" panose="020B0303050203000203"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7"/>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4652556B-7102-7A48-B0A8-F9D27A153FD9}"/>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83B1BFD5-71D6-7943-A662-4F1B5644D97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9347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6"/>
            <a:ext cx="4114800" cy="221599"/>
          </a:xfrm>
        </p:spPr>
        <p:txBody>
          <a:bodyPr/>
          <a:lstStyle>
            <a:lvl1pPr>
              <a:defRPr lang="en-US" sz="1600" b="0" dirty="0">
                <a:solidFill>
                  <a:schemeClr val="bg1"/>
                </a:solidFill>
                <a:latin typeface="IBM Plex Sans" charset="0"/>
                <a:ea typeface="IBM Plex Sans" charset="0"/>
                <a:cs typeface="IBM Plex Sans"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1"/>
            <a:ext cx="4239696" cy="1329595"/>
          </a:xfrm>
        </p:spPr>
        <p:txBody>
          <a:bodyPr wrap="square" anchor="b" anchorCtr="0">
            <a:spAutoFit/>
          </a:bodyPr>
          <a:lstStyle>
            <a:lvl1pPr marL="0" indent="0" algn="l" rtl="0" eaLnBrk="1" fontAlgn="base" hangingPunct="1">
              <a:lnSpc>
                <a:spcPct val="90000"/>
              </a:lnSpc>
              <a:spcBef>
                <a:spcPts val="1100"/>
              </a:spcBef>
              <a:spcAft>
                <a:spcPct val="0"/>
              </a:spcAft>
              <a:buClr>
                <a:srgbClr val="6D6E70"/>
              </a:buClr>
              <a:buSzPct val="90000"/>
              <a:buFont typeface="Wingdings" pitchFamily="2" charset="2"/>
              <a:buNone/>
              <a:defRPr lang="en-US" sz="9600" dirty="0">
                <a:gradFill>
                  <a:gsLst>
                    <a:gs pos="70000">
                      <a:schemeClr val="accent3"/>
                    </a:gs>
                    <a:gs pos="0">
                      <a:schemeClr val="accent2"/>
                    </a:gs>
                  </a:gsLst>
                  <a:lin ang="18000000" scaled="0"/>
                </a:gradFill>
                <a:latin typeface="IBM Plex Sans ExtraLight" panose="020B0303050203000203" pitchFamily="34" charset="0"/>
                <a:ea typeface="IBM Plex Sans" charset="0"/>
                <a:cs typeface="IBM Plex Sans" charset="0"/>
              </a:defRPr>
            </a:lvl1pPr>
          </a:lstStyle>
          <a:p>
            <a:pPr lvl="0"/>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1960165"/>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18DD3F5-A615-5144-BB67-F7F4A04E0BD2}"/>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B804940-768B-844E-98D7-A740F04B1F7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3471142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4FD4C6D4-EB39-DB4A-BE2B-33186066F182}"/>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385A03A-04F4-344D-9D83-62D31A80C833}"/>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811850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1044555" y="1607346"/>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9"/>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069415A-FAE2-CD48-B4FA-796A92E2EC33}"/>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12383AD-B0E1-604B-BE9D-DD3DC3A07A66}"/>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4863395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6419088" cy="3323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F70743B-8CF0-0A46-8AFC-B8956621B84E}"/>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41466462-D932-B24C-85B3-358975FDC9B8}"/>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1332058"/>
      </p:ext>
    </p:extLst>
  </p:cSld>
  <p:clrMapOvr>
    <a:overrideClrMapping bg1="dk1" tx1="lt1" bg2="dk2" tx2="lt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FA236AA-5D60-EE4D-BA98-40B29F04852D}"/>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556B7EE4-F672-F74C-9D5F-E49650B91BDC}"/>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54170766"/>
      </p:ext>
    </p:extLst>
  </p:cSld>
  <p:clrMapOvr>
    <a:overrideClrMapping bg1="dk1" tx1="lt1" bg2="dk2" tx2="lt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2075688" cy="332399"/>
          </a:xfrm>
        </p:spPr>
        <p:txBody>
          <a:bodyPr/>
          <a:lstStyle>
            <a:lvl1pPr>
              <a:defRPr>
                <a:solidFill>
                  <a:schemeClr val="tx1"/>
                </a:solidFill>
              </a:defRPr>
            </a:lvl1pPr>
          </a:lstStyle>
          <a:p>
            <a:r>
              <a:rPr lang="en-US"/>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6"/>
            <a:ext cx="6400800" cy="4262438"/>
          </a:xfrm>
        </p:spPr>
        <p:txBody>
          <a:bodyPr/>
          <a:lstStyle>
            <a:lvl1pPr>
              <a:defRPr>
                <a:solidFill>
                  <a:schemeClr val="tx1"/>
                </a:solidFill>
              </a:defRPr>
            </a:lvl1pPr>
          </a:lstStyle>
          <a:p>
            <a:r>
              <a:rPr lang="en-US"/>
              <a:t>Click icon to add table</a:t>
            </a:r>
          </a:p>
        </p:txBody>
      </p:sp>
      <p:sp>
        <p:nvSpPr>
          <p:cNvPr id="5" name="Footer Placeholder 4">
            <a:extLst>
              <a:ext uri="{FF2B5EF4-FFF2-40B4-BE49-F238E27FC236}">
                <a16:creationId xmlns:a16="http://schemas.microsoft.com/office/drawing/2014/main" id="{7253A75D-B0A9-6940-8B2A-DC232B5708DF}"/>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8AB8D51-7C43-3A4B-A8BA-24D68CF4927D}"/>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6525578"/>
      </p:ext>
    </p:extLst>
  </p:cSld>
  <p:clrMapOvr>
    <a:overrideClrMapping bg1="dk1" tx1="lt1" bg2="dk2" tx2="lt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a:off x="4286249" y="285751"/>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IBM Plex Sans ExtraLight" panose="020B0303050203000203"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67DD95C-558E-764E-8ADA-DB437E3E53A1}"/>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184BC314-62B4-6B4A-AD2B-F4BC33AF9848}"/>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0058247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0542F67-E7D9-2045-8ED9-23C7D82D4CCF}"/>
              </a:ext>
            </a:extLst>
          </p:cNvPr>
          <p:cNvSpPr>
            <a:spLocks noGrp="1"/>
          </p:cNvSpPr>
          <p:nvPr>
            <p:ph type="ftr" sz="quarter" idx="2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CE56669-5252-0E49-8B51-D183AEF47E30}"/>
              </a:ext>
            </a:extLst>
          </p:cNvPr>
          <p:cNvSpPr>
            <a:spLocks noGrp="1"/>
          </p:cNvSpPr>
          <p:nvPr>
            <p:ph type="sldNum" sz="quarter" idx="2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12893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Divider ">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4D445F-AD03-684A-AB50-E1EBA1050082}"/>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0024" y="1796706"/>
            <a:ext cx="8715375" cy="954100"/>
          </a:xfrm>
        </p:spPr>
        <p:txBody>
          <a:bodyPr anchor="ctr" anchorCtr="0">
            <a:noAutofit/>
          </a:bodyPr>
          <a:lstStyle>
            <a:lvl1pPr algn="ct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5" name="Footer Placeholder 4">
            <a:extLst>
              <a:ext uri="{FF2B5EF4-FFF2-40B4-BE49-F238E27FC236}">
                <a16:creationId xmlns:a16="http://schemas.microsoft.com/office/drawing/2014/main" id="{13568314-C8EF-4245-A47C-A1F27160D467}"/>
              </a:ext>
            </a:extLst>
          </p:cNvPr>
          <p:cNvSpPr>
            <a:spLocks noGrp="1"/>
          </p:cNvSpPr>
          <p:nvPr>
            <p:ph type="ftr" sz="quarter" idx="1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33609AFE-74AE-0A41-97BC-C3084D7BDB91}"/>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11702964"/>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1"/>
            <a:ext cx="9144000" cy="2566988"/>
          </a:xfrm>
        </p:spPr>
        <p:txBody>
          <a:bodyPr/>
          <a:lstStyle/>
          <a:p>
            <a:r>
              <a:rPr lang="en-US"/>
              <a:t>Click icon to add picture</a:t>
            </a:r>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2800953"/>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3FF04C16-A68F-8148-9198-5D2DDFA72B0E}"/>
              </a:ext>
            </a:extLst>
          </p:cNvPr>
          <p:cNvSpPr>
            <a:spLocks noGrp="1"/>
          </p:cNvSpPr>
          <p:nvPr>
            <p:ph type="ftr" sz="quarter" idx="22"/>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379883D6-0003-4642-9444-736503E38232}"/>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52242004"/>
      </p:ext>
    </p:extLst>
  </p:cSld>
  <p:clrMapOvr>
    <a:overrideClrMapping bg1="dk1" tx1="lt1" bg2="dk2" tx2="lt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1"/>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67479"/>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7101B0AE-533A-5244-AFC5-6BB00644A632}"/>
              </a:ext>
            </a:extLst>
          </p:cNvPr>
          <p:cNvSpPr>
            <a:spLocks noGrp="1"/>
          </p:cNvSpPr>
          <p:nvPr>
            <p:ph type="ftr" sz="quarter" idx="22"/>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24C4A044-86C0-1649-8683-AAB62F0F2D95}"/>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517922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2581276"/>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60B17E5-8AE6-FA41-B738-AB1C246CF665}"/>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D74F55CC-B3BA-D845-A147-980E63FD1E1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5170512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35CD8DCA-EB52-1E4E-88FC-33F9BD58C013}"/>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4F80E96A-E9F5-F445-856F-2BEA8F4E7E35}"/>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181908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9"/>
            <a:ext cx="4142232" cy="332399"/>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5A3F142-DDEE-0A43-ADE5-0E690C321AB0}"/>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7F69179D-172C-ED40-B789-80E930277C20}"/>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3077665"/>
      </p:ext>
    </p:extLst>
  </p:cSld>
  <p:clrMapOvr>
    <a:overrideClrMapping bg1="dk1" tx1="lt1" bg2="dk2" tx2="lt2" accent1="accent1" accent2="accent2" accent3="accent3" accent4="accent4" accent5="accent5" accent6="accent6" hlink="hlink" folHlink="folHlink"/>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D2A98-DCC9-3848-99C0-D4CE03B35D1C}"/>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A96043-5C0A-A748-BDC1-959E096DACBB}"/>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752384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54032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8"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5" y="1600341"/>
            <a:ext cx="1540492" cy="1942819"/>
          </a:xfrm>
          <a:prstGeom prst="rect">
            <a:avLst/>
          </a:prstGeom>
        </p:spPr>
      </p:pic>
    </p:spTree>
    <p:extLst>
      <p:ext uri="{BB962C8B-B14F-4D97-AF65-F5344CB8AC3E}">
        <p14:creationId xmlns:p14="http://schemas.microsoft.com/office/powerpoint/2010/main" val="81432498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5" y="1600341"/>
            <a:ext cx="1540492" cy="1942819"/>
          </a:xfrm>
          <a:prstGeom prst="rect">
            <a:avLst/>
          </a:prstGeom>
        </p:spPr>
      </p:pic>
    </p:spTree>
    <p:extLst>
      <p:ext uri="{BB962C8B-B14F-4D97-AF65-F5344CB8AC3E}">
        <p14:creationId xmlns:p14="http://schemas.microsoft.com/office/powerpoint/2010/main" val="81058783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2"/>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78">
              <a:spcAft>
                <a:spcPts val="300"/>
              </a:spcAft>
            </a:pPr>
            <a:r>
              <a:rPr lang="en-US" sz="600" kern="0" dirty="0">
                <a:solidFill>
                  <a:srgbClr val="868D95"/>
                </a:solidFill>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378">
              <a:spcAft>
                <a:spcPts val="300"/>
              </a:spcAft>
            </a:pPr>
            <a:r>
              <a:rPr lang="en-US" sz="600" kern="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8393812" y="4693078"/>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a:stretch>
            <a:fillRect/>
          </a:stretch>
        </p:blipFill>
        <p:spPr>
          <a:xfrm>
            <a:off x="232559" y="4728888"/>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2" y="1103122"/>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78"/>
            <a:r>
              <a:rPr lang="en-US" sz="1200" kern="0" dirty="0">
                <a:solidFill>
                  <a:schemeClr val="bg1"/>
                </a:solidFill>
              </a:rPr>
              <a:t>Follow us on:</a:t>
            </a:r>
          </a:p>
          <a:p>
            <a:pPr defTabSz="914378"/>
            <a:r>
              <a:rPr lang="en-US" sz="1200" kern="0" dirty="0">
                <a:hlinkClick r:id="rId4">
                  <a:extLst>
                    <a:ext uri="{A12FA001-AC4F-418D-AE19-62706E023703}">
                      <ahyp:hlinkClr xmlns:ahyp="http://schemas.microsoft.com/office/drawing/2018/hyperlinkcolor" val="tx"/>
                    </a:ext>
                  </a:extLst>
                </a:hlinkClick>
              </a:rPr>
              <a:t>ibm.com/security</a:t>
            </a:r>
            <a:endParaRPr lang="en-US" sz="1200" kern="0" dirty="0"/>
          </a:p>
          <a:p>
            <a:pPr defTabSz="914378"/>
            <a:r>
              <a:rPr lang="en-US" sz="1200" kern="0" dirty="0">
                <a:hlinkClick r:id="rId5">
                  <a:extLst>
                    <a:ext uri="{A12FA001-AC4F-418D-AE19-62706E023703}">
                      <ahyp:hlinkClr xmlns:ahyp="http://schemas.microsoft.com/office/drawing/2018/hyperlinkcolor" val="tx"/>
                    </a:ext>
                  </a:extLst>
                </a:hlinkClick>
              </a:rPr>
              <a:t>securityintelligence.com</a:t>
            </a:r>
            <a:endParaRPr lang="en-US" sz="1200" kern="0" dirty="0"/>
          </a:p>
          <a:p>
            <a:pPr defTabSz="914378"/>
            <a:r>
              <a:rPr lang="en-US" sz="1200" kern="0" dirty="0">
                <a:hlinkClick r:id="rId6">
                  <a:extLst>
                    <a:ext uri="{A12FA001-AC4F-418D-AE19-62706E023703}">
                      <ahyp:hlinkClr xmlns:ahyp="http://schemas.microsoft.com/office/drawing/2018/hyperlinkcolor" val="tx"/>
                    </a:ext>
                  </a:extLst>
                </a:hlinkClick>
              </a:rPr>
              <a:t>ibm.com/security/community</a:t>
            </a:r>
            <a:endParaRPr lang="en-US" sz="1200" kern="0" dirty="0"/>
          </a:p>
          <a:p>
            <a:pPr defTabSz="914378"/>
            <a:r>
              <a:rPr lang="en-US" sz="1200" kern="0" dirty="0">
                <a:hlinkClick r:id="rId7">
                  <a:extLst>
                    <a:ext uri="{A12FA001-AC4F-418D-AE19-62706E023703}">
                      <ahyp:hlinkClr xmlns:ahyp="http://schemas.microsoft.com/office/drawing/2018/hyperlinkcolor" val="tx"/>
                    </a:ext>
                  </a:extLst>
                </a:hlinkClick>
              </a:rPr>
              <a:t>xforce.ibmcloud.com</a:t>
            </a:r>
            <a:endParaRPr lang="en-US" sz="1200" kern="0" dirty="0"/>
          </a:p>
          <a:p>
            <a:pPr defTabSz="914378"/>
            <a:r>
              <a:rPr lang="en-US" sz="1200" kern="0" dirty="0">
                <a:hlinkClick r:id="rId8">
                  <a:extLst>
                    <a:ext uri="{A12FA001-AC4F-418D-AE19-62706E023703}">
                      <ahyp:hlinkClr xmlns:ahyp="http://schemas.microsoft.com/office/drawing/2018/hyperlinkcolor" val="tx"/>
                    </a:ext>
                  </a:extLst>
                </a:hlinkClick>
              </a:rPr>
              <a:t>@ibmsecurity</a:t>
            </a:r>
            <a:endParaRPr lang="en-US" sz="1200" kern="0" dirty="0"/>
          </a:p>
          <a:p>
            <a:pPr defTabSz="914378"/>
            <a:r>
              <a:rPr lang="en-US" sz="1200" kern="0" dirty="0">
                <a:hlinkClick r:id="rId9">
                  <a:extLst>
                    <a:ext uri="{A12FA001-AC4F-418D-AE19-62706E023703}">
                      <ahyp:hlinkClr xmlns:ahyp="http://schemas.microsoft.com/office/drawing/2018/hyperlinkcolor" val="tx"/>
                    </a:ext>
                  </a:extLst>
                </a:hlinkClick>
              </a:rPr>
              <a:t>youtube/user/ibmsecuritysolutions</a:t>
            </a:r>
            <a:endParaRPr lang="en-US" sz="1200" kern="0" dirty="0"/>
          </a:p>
          <a:p>
            <a:pPr defTabSz="914378"/>
            <a:endParaRPr lang="en-US" sz="1200" kern="0" dirty="0"/>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1" y="167714"/>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IBM Plex Sans" charset="0"/>
              </a:rPr>
              <a:t>Thank you</a:t>
            </a:r>
            <a:endParaRPr lang="en-US" sz="1800" dirty="0"/>
          </a:p>
        </p:txBody>
      </p:sp>
    </p:spTree>
    <p:extLst>
      <p:ext uri="{BB962C8B-B14F-4D97-AF65-F5344CB8AC3E}">
        <p14:creationId xmlns:p14="http://schemas.microsoft.com/office/powerpoint/2010/main" val="14890852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Descriptor">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551464-A707-974F-86DB-20EFC02493AC}"/>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5740" y="1537427"/>
            <a:ext cx="8686799" cy="954100"/>
          </a:xfrm>
        </p:spPr>
        <p:txBody>
          <a:bodyPr>
            <a:noAutofit/>
          </a:bodyPr>
          <a:lstStyle>
            <a:lvl1pP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29" name="Text Placeholder 28"/>
          <p:cNvSpPr>
            <a:spLocks noGrp="1"/>
          </p:cNvSpPr>
          <p:nvPr userDrawn="1">
            <p:ph type="body" sz="quarter" idx="13"/>
          </p:nvPr>
        </p:nvSpPr>
        <p:spPr>
          <a:xfrm>
            <a:off x="229932" y="1294176"/>
            <a:ext cx="8662607" cy="233395"/>
          </a:xfrm>
          <a:prstGeom prst="rect">
            <a:avLst/>
          </a:prstGeom>
        </p:spPr>
        <p:txBody>
          <a:bodyPr lIns="0" tIns="0" rIns="0" bIns="0" anchor="t" anchorCtr="0">
            <a:normAutofit/>
          </a:bodyPr>
          <a:lstStyle>
            <a:lvl1pPr marL="0" indent="0">
              <a:lnSpc>
                <a:spcPct val="100000"/>
              </a:lnSpc>
              <a:buFontTx/>
              <a:buNone/>
              <a:defRPr sz="1400" b="0" i="0" cap="none" baseline="0">
                <a:solidFill>
                  <a:schemeClr val="bg2"/>
                </a:solidFill>
                <a:latin typeface="IBM Plex Sans" panose="020B0503050203000203" pitchFamily="34" charset="77"/>
              </a:defRPr>
            </a:lvl1pPr>
            <a:lvl2pPr marL="158591" indent="0">
              <a:buFontTx/>
              <a:buNone/>
              <a:defRPr sz="1080">
                <a:solidFill>
                  <a:schemeClr val="bg1"/>
                </a:solidFill>
              </a:defRPr>
            </a:lvl2pPr>
            <a:lvl3pPr marL="345758" indent="0">
              <a:buFontTx/>
              <a:buNone/>
              <a:defRPr sz="1080">
                <a:solidFill>
                  <a:schemeClr val="bg1"/>
                </a:solidFill>
              </a:defRPr>
            </a:lvl3pPr>
            <a:lvl4pPr marL="470059" indent="0">
              <a:buFontTx/>
              <a:buNone/>
              <a:defRPr sz="1080">
                <a:solidFill>
                  <a:schemeClr val="bg1"/>
                </a:solidFill>
              </a:defRPr>
            </a:lvl4pPr>
            <a:lvl5pPr marL="627222" indent="0">
              <a:buFontTx/>
              <a:buNone/>
              <a:defRPr sz="1080">
                <a:solidFill>
                  <a:schemeClr val="bg1"/>
                </a:solidFill>
              </a:defRPr>
            </a:lvl5pPr>
          </a:lstStyle>
          <a:p>
            <a:pPr lvl="0"/>
            <a:r>
              <a:rPr lang="en-US" dirty="0"/>
              <a:t>Edit Master text styles</a:t>
            </a:r>
          </a:p>
        </p:txBody>
      </p:sp>
      <p:sp>
        <p:nvSpPr>
          <p:cNvPr id="6" name="Footer Placeholder 5">
            <a:extLst>
              <a:ext uri="{FF2B5EF4-FFF2-40B4-BE49-F238E27FC236}">
                <a16:creationId xmlns:a16="http://schemas.microsoft.com/office/drawing/2014/main" id="{E236567B-B495-324F-A593-AE52BC348479}"/>
              </a:ext>
            </a:extLst>
          </p:cNvPr>
          <p:cNvSpPr>
            <a:spLocks noGrp="1"/>
          </p:cNvSpPr>
          <p:nvPr>
            <p:ph type="ftr" sz="quarter" idx="14"/>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A278B10E-F9EF-704D-9706-44A1EB2B55E4}"/>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675302474"/>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a:stretch>
            <a:fillRect/>
          </a:stretch>
        </p:blipFill>
        <p:spPr>
          <a:xfrm>
            <a:off x="3925953" y="2315617"/>
            <a:ext cx="1292094" cy="512269"/>
          </a:xfrm>
          <a:prstGeom prst="rect">
            <a:avLst/>
          </a:prstGeom>
        </p:spPr>
      </p:pic>
    </p:spTree>
    <p:extLst>
      <p:ext uri="{BB962C8B-B14F-4D97-AF65-F5344CB8AC3E}">
        <p14:creationId xmlns:p14="http://schemas.microsoft.com/office/powerpoint/2010/main" val="13731339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4" y="2355004"/>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350127"/>
            <a:ext cx="162873" cy="148133"/>
          </a:xfrm>
          <a:prstGeom prst="rect">
            <a:avLst/>
          </a:prstGeom>
        </p:spPr>
      </p:pic>
      <p:sp>
        <p:nvSpPr>
          <p:cNvPr id="47" name="TextBox 46"/>
          <p:cNvSpPr txBox="1"/>
          <p:nvPr/>
        </p:nvSpPr>
        <p:spPr>
          <a:xfrm>
            <a:off x="468024" y="2555866"/>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4" y="2551102"/>
            <a:ext cx="162873" cy="148133"/>
          </a:xfrm>
          <a:prstGeom prst="rect">
            <a:avLst/>
          </a:prstGeom>
        </p:spPr>
      </p:pic>
      <p:sp>
        <p:nvSpPr>
          <p:cNvPr id="45" name="TextBox 44"/>
          <p:cNvSpPr txBox="1"/>
          <p:nvPr userDrawn="1"/>
        </p:nvSpPr>
        <p:spPr>
          <a:xfrm>
            <a:off x="468022" y="2957590"/>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6" y="3120391"/>
            <a:ext cx="228051" cy="205418"/>
          </a:xfrm>
          <a:prstGeom prst="rect">
            <a:avLst/>
          </a:prstGeom>
        </p:spPr>
      </p:pic>
      <p:sp>
        <p:nvSpPr>
          <p:cNvPr id="44" name="TextBox 43"/>
          <p:cNvSpPr txBox="1"/>
          <p:nvPr userDrawn="1"/>
        </p:nvSpPr>
        <p:spPr>
          <a:xfrm>
            <a:off x="468025" y="3158452"/>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2" y="3326748"/>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2" y="3982499"/>
            <a:ext cx="7122703" cy="93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4" y="2141278"/>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9" y="1234441"/>
            <a:ext cx="8358796" cy="784830"/>
          </a:xfrm>
          <a:prstGeom prst="rect">
            <a:avLst/>
          </a:prstGeom>
          <a:noFill/>
        </p:spPr>
        <p:txBody>
          <a:bodyPr wrap="square" rtlCol="0">
            <a:spAutoFit/>
          </a:bodyPr>
          <a:lstStyle/>
          <a:p>
            <a:pPr algn="l"/>
            <a:r>
              <a:rPr lang="en-US" sz="4500"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4"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752078"/>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664348"/>
            <a:ext cx="662940" cy="246839"/>
          </a:xfrm>
          <a:prstGeom prst="rect">
            <a:avLst/>
          </a:prstGeom>
        </p:spPr>
      </p:pic>
    </p:spTree>
    <p:extLst>
      <p:ext uri="{BB962C8B-B14F-4D97-AF65-F5344CB8AC3E}">
        <p14:creationId xmlns:p14="http://schemas.microsoft.com/office/powerpoint/2010/main" val="23641382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GB"/>
              <a:t>Click to edit Master title style</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4" y="1350137"/>
            <a:ext cx="1892807"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7"/>
          <p:cNvSpPr>
            <a:spLocks noGrp="1"/>
          </p:cNvSpPr>
          <p:nvPr>
            <p:ph type="body" sz="quarter" idx="13"/>
          </p:nvPr>
        </p:nvSpPr>
        <p:spPr>
          <a:xfrm>
            <a:off x="2481199" y="1362456"/>
            <a:ext cx="1892807" cy="3008376"/>
          </a:xfrm>
        </p:spPr>
        <p:txBody>
          <a:bodyPr/>
          <a:lstStyle>
            <a:lvl1pPr>
              <a:buClr>
                <a:schemeClr val="tx1"/>
              </a:buClr>
              <a:defRPr sz="1000">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9"/>
          <p:cNvSpPr>
            <a:spLocks noGrp="1"/>
          </p:cNvSpPr>
          <p:nvPr>
            <p:ph type="body" sz="quarter" idx="14"/>
          </p:nvPr>
        </p:nvSpPr>
        <p:spPr>
          <a:xfrm>
            <a:off x="4765796" y="1356488"/>
            <a:ext cx="4178179" cy="3008376"/>
          </a:xfrm>
        </p:spPr>
        <p:txBody>
          <a:bodyPr/>
          <a:lstStyle>
            <a:lvl1pPr>
              <a:buClr>
                <a:schemeClr val="tx1"/>
              </a:buClr>
              <a:defRPr sz="12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46357338"/>
      </p:ext>
    </p:extLst>
  </p:cSld>
  <p:clrMapOvr>
    <a:overrideClrMapping bg1="dk1" tx1="lt1" bg2="dk2" tx2="lt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9" y="1184790"/>
            <a:ext cx="8697541" cy="1127389"/>
          </a:xfrm>
        </p:spPr>
        <p:txBody>
          <a:bodyPr lIns="0" tIns="0" rIns="0" bIns="0" anchor="b" anchorCtr="0">
            <a:noAutofit/>
          </a:bodyPr>
          <a:lstStyle>
            <a:lvl1pPr algn="l">
              <a:lnSpc>
                <a:spcPct val="100000"/>
              </a:lnSpc>
              <a:defRPr sz="4000"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6"/>
            <a:ext cx="8671610" cy="283653"/>
          </a:xfrm>
          <a:prstGeom prst="rect">
            <a:avLst/>
          </a:prstGeom>
        </p:spPr>
        <p:txBody>
          <a:bodyPr lIns="0" tIns="0" rIns="0" bIns="0" anchor="t" anchorCtr="0">
            <a:noAutofit/>
          </a:bodyPr>
          <a:lstStyle>
            <a:lvl1pPr marL="0" indent="0" algn="l">
              <a:lnSpc>
                <a:spcPct val="100000"/>
              </a:lnSpc>
              <a:spcBef>
                <a:spcPts val="0"/>
              </a:spcBef>
              <a:buNone/>
              <a:defRPr sz="2400" b="0" i="0" cap="none" baseline="0">
                <a:solidFill>
                  <a:schemeClr val="bg2"/>
                </a:solidFill>
                <a:latin typeface="IBM Plex Sans" panose="020B0503050203000203" pitchFamily="34" charset="77"/>
                <a:cs typeface="Arial" panose="020B0604020202020204" pitchFamily="34" charset="0"/>
              </a:defRPr>
            </a:lvl1pPr>
            <a:lvl2pPr marL="308603" indent="0" algn="ctr">
              <a:buNone/>
              <a:defRPr sz="1350"/>
            </a:lvl2pPr>
            <a:lvl3pPr marL="617204" indent="0" algn="ctr">
              <a:buNone/>
              <a:defRPr sz="1215"/>
            </a:lvl3pPr>
            <a:lvl4pPr marL="925807" indent="0" algn="ctr">
              <a:buNone/>
              <a:defRPr sz="1080"/>
            </a:lvl4pPr>
            <a:lvl5pPr marL="1234409" indent="0" algn="ctr">
              <a:buNone/>
              <a:defRPr sz="1080"/>
            </a:lvl5pPr>
            <a:lvl6pPr marL="1543012" indent="0" algn="ctr">
              <a:buNone/>
              <a:defRPr sz="1080"/>
            </a:lvl6pPr>
            <a:lvl7pPr marL="1851614" indent="0" algn="ctr">
              <a:buNone/>
              <a:defRPr sz="1080"/>
            </a:lvl7pPr>
            <a:lvl8pPr marL="2160216" indent="0" algn="ctr">
              <a:buNone/>
              <a:defRPr sz="1080"/>
            </a:lvl8pPr>
            <a:lvl9pPr marL="2468819"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9" y="3252751"/>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603" indent="0">
              <a:buFontTx/>
              <a:buNone/>
              <a:defRPr/>
            </a:lvl2pPr>
            <a:lvl3pPr marL="617204" indent="0">
              <a:buFontTx/>
              <a:buNone/>
              <a:defRPr/>
            </a:lvl3pPr>
            <a:lvl4pPr marL="925807" indent="0">
              <a:buFontTx/>
              <a:buNone/>
              <a:defRPr/>
            </a:lvl4pPr>
            <a:lvl5pPr marL="1234409"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8"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87" indent="0" algn="r">
              <a:buFontTx/>
              <a:buNone/>
              <a:defRPr sz="1260" i="1"/>
            </a:lvl2pPr>
            <a:lvl3pPr marL="345749" indent="0" algn="r">
              <a:buFontTx/>
              <a:buNone/>
              <a:defRPr sz="1260" i="1"/>
            </a:lvl3pPr>
            <a:lvl4pPr marL="470048" indent="0" algn="r">
              <a:buFontTx/>
              <a:buNone/>
              <a:defRPr sz="1260" i="1"/>
            </a:lvl4pPr>
            <a:lvl5pPr marL="627206"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9" y="3501711"/>
            <a:ext cx="4104436" cy="200981"/>
          </a:xfrm>
          <a:prstGeom prst="rect">
            <a:avLst/>
          </a:prstGeom>
        </p:spPr>
        <p:txBody>
          <a:bodyPr lIns="0" tIns="0" rIns="0" bIns="0" anchor="t" anchorCtr="0">
            <a:noAutofit/>
          </a:bodyPr>
          <a:lstStyle>
            <a:lvl1pPr marL="0" marR="0" indent="0" algn="l" defTabSz="617204"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603" indent="0">
              <a:buFontTx/>
              <a:buNone/>
              <a:defRPr/>
            </a:lvl2pPr>
            <a:lvl3pPr marL="617204" indent="0">
              <a:buFontTx/>
              <a:buNone/>
              <a:defRPr/>
            </a:lvl3pPr>
            <a:lvl4pPr marL="925807" indent="0">
              <a:buFontTx/>
              <a:buNone/>
              <a:defRPr/>
            </a:lvl4pPr>
            <a:lvl5pPr marL="1234409"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9"/>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p:txBody>
          <a:bodyPr/>
          <a:lstStyle>
            <a:lvl1pPr>
              <a:defRPr>
                <a:solidFill>
                  <a:schemeClr val="tx2">
                    <a:lumMod val="65000"/>
                  </a:schemeClr>
                </a:solidFill>
              </a:defRPr>
            </a:lvl1pPr>
          </a:lstStyle>
          <a:p>
            <a:r>
              <a:rPr lang="en-US"/>
              <a:t>IBM Security / © 2019 IBM Corporation</a:t>
            </a:r>
            <a:endParaRPr lang="en-US" dirty="0"/>
          </a:p>
        </p:txBody>
      </p:sp>
    </p:spTree>
    <p:extLst>
      <p:ext uri="{BB962C8B-B14F-4D97-AF65-F5344CB8AC3E}">
        <p14:creationId xmlns:p14="http://schemas.microsoft.com/office/powerpoint/2010/main" val="25199585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08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8" y="1184789"/>
            <a:ext cx="8697541" cy="1127389"/>
          </a:xfrm>
        </p:spPr>
        <p:txBody>
          <a:bodyPr lIns="0" tIns="0" rIns="0" bIns="0" anchor="b" anchorCtr="0">
            <a:noAutofit/>
          </a:bodyPr>
          <a:lstStyle>
            <a:lvl1pPr algn="l">
              <a:lnSpc>
                <a:spcPct val="100000"/>
              </a:lnSpc>
              <a:defRPr sz="4000"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5"/>
            <a:ext cx="8671610" cy="283653"/>
          </a:xfrm>
          <a:prstGeom prst="rect">
            <a:avLst/>
          </a:prstGeom>
        </p:spPr>
        <p:txBody>
          <a:bodyPr lIns="0" tIns="0" rIns="0" bIns="0" anchor="t" anchorCtr="0">
            <a:noAutofit/>
          </a:bodyPr>
          <a:lstStyle>
            <a:lvl1pPr marL="0" indent="0" algn="l">
              <a:lnSpc>
                <a:spcPct val="100000"/>
              </a:lnSpc>
              <a:spcBef>
                <a:spcPts val="0"/>
              </a:spcBef>
              <a:buNone/>
              <a:defRPr sz="2400" b="0" i="0" cap="none" baseline="0">
                <a:solidFill>
                  <a:schemeClr val="bg2"/>
                </a:solidFill>
                <a:latin typeface="IBM Plex Sans" panose="020B0503050203000203" pitchFamily="34" charset="77"/>
                <a:cs typeface="Arial" panose="020B0604020202020204" pitchFamily="34" charset="0"/>
              </a:defRPr>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8" y="3252750"/>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8"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91" indent="0" algn="r">
              <a:buFontTx/>
              <a:buNone/>
              <a:defRPr sz="1260" i="1"/>
            </a:lvl2pPr>
            <a:lvl3pPr marL="345758" indent="0" algn="r">
              <a:buFontTx/>
              <a:buNone/>
              <a:defRPr sz="1260" i="1"/>
            </a:lvl3pPr>
            <a:lvl4pPr marL="470059" indent="0" algn="r">
              <a:buFontTx/>
              <a:buNone/>
              <a:defRPr sz="1260" i="1"/>
            </a:lvl4pPr>
            <a:lvl5pPr marL="627222"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8" y="3501710"/>
            <a:ext cx="4104436" cy="200981"/>
          </a:xfrm>
          <a:prstGeom prst="rect">
            <a:avLst/>
          </a:prstGeom>
        </p:spPr>
        <p:txBody>
          <a:bodyPr lIns="0" tIns="0" rIns="0" bIns="0" anchor="t" anchorCtr="0">
            <a:noAutofit/>
          </a:bodyPr>
          <a:lstStyle>
            <a:lvl1pPr marL="0" marR="0" indent="0" algn="l" defTabSz="617220"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8"/>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p:txBody>
          <a:bodyPr/>
          <a:lstStyle>
            <a:lvl1pPr>
              <a:defRPr>
                <a:solidFill>
                  <a:schemeClr val="tx2">
                    <a:lumMod val="65000"/>
                  </a:schemeClr>
                </a:solidFill>
              </a:defRPr>
            </a:lvl1pPr>
          </a:lstStyle>
          <a:p>
            <a:r>
              <a:rPr lang="en-US"/>
              <a:t>IBM CONFIDENTIAL</a:t>
            </a:r>
            <a:endParaRPr lang="en-US" dirty="0"/>
          </a:p>
        </p:txBody>
      </p:sp>
    </p:spTree>
    <p:extLst>
      <p:ext uri="{BB962C8B-B14F-4D97-AF65-F5344CB8AC3E}">
        <p14:creationId xmlns:p14="http://schemas.microsoft.com/office/powerpoint/2010/main" val="3747265665"/>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3084">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665385254"/>
      </p:ext>
    </p:extLst>
  </p:cSld>
  <p:clrMapOvr>
    <a:masterClrMapping/>
  </p:clrMapOvr>
  <p:transition spd="slow">
    <p:push dir="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Blank - Light">
    <p:bg>
      <p:bgPr>
        <a:solidFill>
          <a:schemeClr val="tx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01F704C8-DCEC-AE42-B4D0-9A86DED29D1D}"/>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54A4B1CF-4596-DC4B-A534-87DA97F067BF}"/>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67821295"/>
      </p:ext>
    </p:extLst>
  </p:cSld>
  <p:clrMapOvr>
    <a:masterClrMapping/>
  </p:clrMapOvr>
  <p:transition spd="slow">
    <p:push dir="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4168924493"/>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90140-43FB-C24F-880C-B8BE35F1BCB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F4CAF293-D3D4-B243-84D1-DE7B389A1775}"/>
              </a:ext>
            </a:extLst>
          </p:cNvPr>
          <p:cNvSpPr>
            <a:spLocks noGrp="1"/>
          </p:cNvSpPr>
          <p:nvPr>
            <p:ph type="ftr" sz="quarter" idx="1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D7E4B97-1B1D-344D-983F-A995E840D5D3}"/>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005550079"/>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5" y="572248"/>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480" fontAlgn="base">
              <a:spcBef>
                <a:spcPts val="450"/>
              </a:spcBef>
              <a:spcAft>
                <a:spcPct val="0"/>
              </a:spcAft>
              <a:buClrTx/>
              <a:buSzTx/>
              <a:buFontTx/>
              <a:buNone/>
              <a:tabLst/>
            </a:pPr>
            <a:r>
              <a:rPr lang="en-US" dirty="0"/>
              <a:t>Edit Master intro text style</a:t>
            </a:r>
          </a:p>
        </p:txBody>
      </p:sp>
      <p:sp>
        <p:nvSpPr>
          <p:cNvPr id="2" name="Footer Placeholder 1">
            <a:extLst>
              <a:ext uri="{FF2B5EF4-FFF2-40B4-BE49-F238E27FC236}">
                <a16:creationId xmlns:a16="http://schemas.microsoft.com/office/drawing/2014/main" id="{A5AC4C5F-2F8F-5E4E-8EE6-52080C04EF7A}"/>
              </a:ext>
            </a:extLst>
          </p:cNvPr>
          <p:cNvSpPr>
            <a:spLocks noGrp="1"/>
          </p:cNvSpPr>
          <p:nvPr>
            <p:ph type="ftr" sz="quarter" idx="12"/>
          </p:nvPr>
        </p:nvSpPr>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C5D9BA7F-1940-CD48-A4DF-30BE61FD3C0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
        <p:nvSpPr>
          <p:cNvPr id="9" name="Title 8">
            <a:extLst>
              <a:ext uri="{FF2B5EF4-FFF2-40B4-BE49-F238E27FC236}">
                <a16:creationId xmlns:a16="http://schemas.microsoft.com/office/drawing/2014/main" id="{3043ACC8-F48A-D049-ABE0-B87CC5602072}"/>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27344737"/>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3 Sub Sections">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8BA119-B818-1741-B2A1-3501E39C78D6}"/>
              </a:ext>
            </a:extLst>
          </p:cNvPr>
          <p:cNvPicPr>
            <a:picLocks noChangeAspect="1"/>
          </p:cNvPicPr>
          <p:nvPr userDrawn="1"/>
        </p:nvPicPr>
        <p:blipFill>
          <a:blip r:embed="rId2"/>
          <a:stretch>
            <a:fillRect/>
          </a:stretch>
        </p:blipFill>
        <p:spPr>
          <a:xfrm>
            <a:off x="1" y="0"/>
            <a:ext cx="9144000" cy="2590800"/>
          </a:xfrm>
          <a:prstGeom prst="rect">
            <a:avLst/>
          </a:prstGeom>
        </p:spPr>
      </p:pic>
      <p:sp>
        <p:nvSpPr>
          <p:cNvPr id="2" name="Title 1"/>
          <p:cNvSpPr>
            <a:spLocks noGrp="1"/>
          </p:cNvSpPr>
          <p:nvPr userDrawn="1">
            <p:ph type="title" hasCustomPrompt="1"/>
          </p:nvPr>
        </p:nvSpPr>
        <p:spPr>
          <a:xfrm>
            <a:off x="202402" y="822325"/>
            <a:ext cx="8712998" cy="824937"/>
          </a:xfrm>
        </p:spPr>
        <p:txBody>
          <a:bodyPr>
            <a:noAutofit/>
          </a:bodyPr>
          <a:lstStyle>
            <a:lvl1pPr algn="ctr">
              <a:lnSpc>
                <a:spcPct val="100000"/>
              </a:lnSpc>
              <a:defRPr sz="4000" b="0" i="0">
                <a:solidFill>
                  <a:schemeClr val="bg2"/>
                </a:solidFill>
                <a:latin typeface="IBM Plex Sans" panose="020B0503050203000203" pitchFamily="34" charset="77"/>
              </a:defRPr>
            </a:lvl1pPr>
          </a:lstStyle>
          <a:p>
            <a:r>
              <a:rPr lang="en-US" dirty="0"/>
              <a:t>Edit master call to action title</a:t>
            </a:r>
          </a:p>
        </p:txBody>
      </p:sp>
      <p:sp>
        <p:nvSpPr>
          <p:cNvPr id="7" name="Footer Placeholder 6">
            <a:extLst>
              <a:ext uri="{FF2B5EF4-FFF2-40B4-BE49-F238E27FC236}">
                <a16:creationId xmlns:a16="http://schemas.microsoft.com/office/drawing/2014/main" id="{BEA5060C-237B-D84A-ACB4-D2AD42500272}"/>
              </a:ext>
            </a:extLst>
          </p:cNvPr>
          <p:cNvSpPr>
            <a:spLocks noGrp="1"/>
          </p:cNvSpPr>
          <p:nvPr>
            <p:ph type="ftr" sz="quarter" idx="10"/>
          </p:nvPr>
        </p:nvSpPr>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8D452E02-FC7F-584C-8D2A-7F8B04860ED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419983824"/>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Leading Title and Subtitle">
    <p:bg>
      <p:bgPr>
        <a:solidFill>
          <a:schemeClr val="tx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5" y="832598"/>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480" fontAlgn="base">
              <a:spcBef>
                <a:spcPts val="450"/>
              </a:spcBef>
              <a:spcAft>
                <a:spcPct val="0"/>
              </a:spcAft>
              <a:buClrTx/>
              <a:buSzTx/>
              <a:buFontTx/>
              <a:buNone/>
              <a:tabLst/>
            </a:pPr>
            <a:r>
              <a:rPr lang="en-US" dirty="0"/>
              <a:t>Edit Master intro text style</a:t>
            </a:r>
          </a:p>
        </p:txBody>
      </p:sp>
      <p:sp>
        <p:nvSpPr>
          <p:cNvPr id="6" name="Title 5">
            <a:extLst>
              <a:ext uri="{FF2B5EF4-FFF2-40B4-BE49-F238E27FC236}">
                <a16:creationId xmlns:a16="http://schemas.microsoft.com/office/drawing/2014/main" id="{3724E524-E40E-0149-AF3D-82E8DB368AB9}"/>
              </a:ext>
            </a:extLst>
          </p:cNvPr>
          <p:cNvSpPr>
            <a:spLocks noGrp="1"/>
          </p:cNvSpPr>
          <p:nvPr>
            <p:ph type="title"/>
          </p:nvPr>
        </p:nvSpPr>
        <p:spPr>
          <a:xfrm>
            <a:off x="219701" y="391781"/>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E7F91217-EF33-204C-900E-A9234E21CCD6}"/>
              </a:ext>
            </a:extLst>
          </p:cNvPr>
          <p:cNvSpPr>
            <a:spLocks noGrp="1"/>
          </p:cNvSpPr>
          <p:nvPr>
            <p:ph type="ftr" sz="quarter" idx="12"/>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3372EBD4-5116-7040-A6CF-AFEAED3C1EA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313440003"/>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Black Bkgd">
    <p:bg>
      <p:bgPr>
        <a:solidFill>
          <a:srgbClr val="010203"/>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1" y="822960"/>
            <a:ext cx="8686174" cy="3703320"/>
          </a:xfrm>
        </p:spPr>
        <p:txBody>
          <a:bodyPr/>
          <a:lstStyle>
            <a:lvl1pPr>
              <a:defRPr sz="1400" b="0" i="0">
                <a:solidFill>
                  <a:schemeClr val="bg2"/>
                </a:solidFill>
                <a:latin typeface="IBM Plex Sans" panose="020B0503050203000203" pitchFamily="34" charset="77"/>
              </a:defRPr>
            </a:lvl1pPr>
            <a:lvl2pPr>
              <a:defRPr sz="1400" b="0" i="0">
                <a:solidFill>
                  <a:schemeClr val="bg2"/>
                </a:solidFill>
                <a:latin typeface="IBM Plex Sans" panose="020B0503050203000203" pitchFamily="34" charset="77"/>
              </a:defRPr>
            </a:lvl2pPr>
            <a:lvl3pPr>
              <a:defRPr sz="1400" b="0" i="0">
                <a:solidFill>
                  <a:schemeClr val="bg2"/>
                </a:solidFill>
                <a:latin typeface="IBM Plex Sans" panose="020B0503050203000203" pitchFamily="34" charset="77"/>
              </a:defRPr>
            </a:lvl3pPr>
            <a:lvl4pPr>
              <a:defRPr sz="1400" b="0" i="0">
                <a:solidFill>
                  <a:schemeClr val="bg2"/>
                </a:solidFill>
                <a:latin typeface="IBM Plex Sans" panose="020B0503050203000203" pitchFamily="34" charset="77"/>
              </a:defRPr>
            </a:lvl4pPr>
            <a:lvl5pPr>
              <a:defRPr sz="1400" b="0" i="0">
                <a:solidFill>
                  <a:schemeClr val="bg2"/>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bg2"/>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D9F1175E-914D-C642-AD09-03D07414FDBD}"/>
              </a:ext>
            </a:extLst>
          </p:cNvPr>
          <p:cNvSpPr>
            <a:spLocks noGrp="1"/>
          </p:cNvSpPr>
          <p:nvPr>
            <p:ph type="ftr" sz="quarter" idx="15"/>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827CA721-9E33-4441-A83A-ECEDAB2D0ABB}"/>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426750580"/>
      </p:ext>
    </p:extLst>
  </p:cSld>
  <p:clrMapOvr>
    <a:masterClrMapping/>
  </p:clrMapOvr>
  <p:transition spd="slow">
    <p:push dir="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 Black Bkgd">
    <p:bg>
      <p:bgPr>
        <a:solidFill>
          <a:schemeClr val="tx2"/>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1" y="822960"/>
            <a:ext cx="8686174" cy="3703320"/>
          </a:xfrm>
        </p:spPr>
        <p:txBody>
          <a:bodyPr/>
          <a:lstStyle>
            <a:lvl1pPr>
              <a:defRPr sz="1400" b="0" i="0">
                <a:solidFill>
                  <a:schemeClr val="tx1"/>
                </a:solidFill>
                <a:latin typeface="IBM Plex Sans" panose="020B0503050203000203" pitchFamily="34" charset="77"/>
              </a:defRPr>
            </a:lvl1pPr>
            <a:lvl2pPr>
              <a:defRPr sz="1400" b="0" i="0">
                <a:solidFill>
                  <a:schemeClr val="tx1"/>
                </a:solidFill>
                <a:latin typeface="IBM Plex Sans" panose="020B0503050203000203" pitchFamily="34" charset="77"/>
              </a:defRPr>
            </a:lvl2pPr>
            <a:lvl3pPr>
              <a:defRPr sz="1400" b="0" i="0">
                <a:solidFill>
                  <a:schemeClr val="tx1"/>
                </a:solidFill>
                <a:latin typeface="IBM Plex Sans" panose="020B0503050203000203" pitchFamily="34" charset="77"/>
              </a:defRPr>
            </a:lvl3pPr>
            <a:lvl4pPr>
              <a:defRPr sz="1400" b="0" i="0">
                <a:solidFill>
                  <a:schemeClr val="tx1"/>
                </a:solidFill>
                <a:latin typeface="IBM Plex Sans" panose="020B0503050203000203" pitchFamily="34" charset="77"/>
              </a:defRPr>
            </a:lvl4pPr>
            <a:lvl5pPr>
              <a:defRPr sz="1400" b="0" i="0">
                <a:solidFill>
                  <a:schemeClr val="tx1"/>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C4319FB2-3C33-A941-AB65-636D1A7513CF}"/>
              </a:ext>
            </a:extLst>
          </p:cNvPr>
          <p:cNvSpPr>
            <a:spLocks noGrp="1"/>
          </p:cNvSpPr>
          <p:nvPr>
            <p:ph type="ftr" sz="quarter" idx="15"/>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54C89A35-6CE4-CD49-B46A-0EA07A0A32FA}"/>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444808838"/>
      </p:ext>
    </p:extLst>
  </p:cSld>
  <p:clrMapOvr>
    <a:masterClrMapping/>
  </p:clrMapOvr>
  <p:transition spd="slow">
    <p:push dir="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2 Column Content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bg2"/>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84E6E61-FB80-BD4F-A952-BBAB7FFDE90C}"/>
              </a:ext>
            </a:extLst>
          </p:cNvPr>
          <p:cNvSpPr>
            <a:spLocks noGrp="1"/>
          </p:cNvSpPr>
          <p:nvPr>
            <p:ph type="ftr" sz="quarter" idx="12"/>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A784A2D0-D516-5042-B81B-85A38190971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961170489"/>
      </p:ext>
    </p:extLst>
  </p:cSld>
  <p:clrMapOvr>
    <a:masterClrMapping/>
  </p:clrMapOvr>
  <p:transition spd="slow">
    <p:push dir="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2 Column Content - Light Bkg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tx1"/>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C744D4B-3E32-F748-8255-3A3DA55D5C9C}"/>
              </a:ext>
            </a:extLst>
          </p:cNvPr>
          <p:cNvSpPr>
            <a:spLocks noGrp="1"/>
          </p:cNvSpPr>
          <p:nvPr>
            <p:ph type="ftr" sz="quarter" idx="12"/>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F9ACE6B4-04C9-1744-82D7-C508FD8ABE4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926217047"/>
      </p:ext>
    </p:extLst>
  </p:cSld>
  <p:clrMapOvr>
    <a:masterClrMapping/>
  </p:clrMapOvr>
  <p:transition spd="slow">
    <p:push dir="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itle, Text, and Half-page Photo">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1"/>
          </a:solidFill>
        </p:spPr>
        <p:txBody>
          <a:bodyPr tIns="2103120"/>
          <a:lstStyle>
            <a:lvl1pPr marL="0" indent="0" algn="ctr">
              <a:spcBef>
                <a:spcPts val="0"/>
              </a:spcBef>
              <a:buFontTx/>
              <a:buNone/>
              <a:defRPr>
                <a:solidFill>
                  <a:schemeClr val="bg2"/>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437271095"/>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1_Title, Text, and Half-page Photo">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2">
              <a:lumMod val="95000"/>
            </a:schemeClr>
          </a:solidFill>
        </p:spPr>
        <p:txBody>
          <a:bodyPr tIns="2103120"/>
          <a:lstStyle>
            <a:lvl1pPr marL="0" indent="0" algn="ctr">
              <a:spcBef>
                <a:spcPts val="0"/>
              </a:spcBef>
              <a:buFontTx/>
              <a:buNone/>
              <a:defRPr>
                <a:solidFill>
                  <a:schemeClr val="tx1"/>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bg2"/>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764832911"/>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Focus Areas">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p:nvPr>
        </p:nvSpPr>
        <p:spPr>
          <a:xfrm>
            <a:off x="0" y="0"/>
            <a:ext cx="9144000" cy="2571750"/>
          </a:xfrm>
          <a:solidFill>
            <a:schemeClr val="tx1"/>
          </a:solidFill>
        </p:spPr>
        <p:txBody>
          <a:bodyPr lIns="0" tIns="0" rIns="0" bIns="0" anchor="ctr" anchorCtr="0"/>
          <a:lstStyle>
            <a:lvl1pPr marL="0" indent="0" algn="ctr">
              <a:spcBef>
                <a:spcPts val="0"/>
              </a:spcBef>
              <a:buFontTx/>
              <a:buNone/>
              <a:defRPr>
                <a:solidFill>
                  <a:schemeClr val="bg2"/>
                </a:solidFill>
              </a:defRPr>
            </a:lvl1pPr>
          </a:lstStyle>
          <a:p>
            <a:endParaRPr lang="en-US" dirty="0"/>
          </a:p>
        </p:txBody>
      </p:sp>
      <p:sp>
        <p:nvSpPr>
          <p:cNvPr id="5" name="Title 4">
            <a:extLst>
              <a:ext uri="{FF2B5EF4-FFF2-40B4-BE49-F238E27FC236}">
                <a16:creationId xmlns:a16="http://schemas.microsoft.com/office/drawing/2014/main" id="{792305F8-21A2-334C-BF87-FEA305D1F3C6}"/>
              </a:ext>
            </a:extLst>
          </p:cNvPr>
          <p:cNvSpPr>
            <a:spLocks noGrp="1"/>
          </p:cNvSpPr>
          <p:nvPr>
            <p:ph type="title" hasCustomPrompt="1"/>
          </p:nvPr>
        </p:nvSpPr>
        <p:spPr>
          <a:xfrm>
            <a:off x="736600" y="214800"/>
            <a:ext cx="8178800" cy="299550"/>
          </a:xfrm>
        </p:spPr>
        <p:txBody>
          <a:bodyPr/>
          <a:lstStyle>
            <a:lvl1pPr>
              <a:defRPr sz="1600" b="0" i="0">
                <a:solidFill>
                  <a:schemeClr val="bg2"/>
                </a:solidFill>
                <a:latin typeface="IBM Plex Sans" panose="020B0503050203000203" pitchFamily="34" charset="77"/>
              </a:defRPr>
            </a:lvl1pPr>
          </a:lstStyle>
          <a:p>
            <a:r>
              <a:rPr lang="en-US" dirty="0"/>
              <a:t>Click to edit Master header text</a:t>
            </a:r>
          </a:p>
        </p:txBody>
      </p:sp>
      <p:sp>
        <p:nvSpPr>
          <p:cNvPr id="13" name="Text Placeholder 11">
            <a:extLst>
              <a:ext uri="{FF2B5EF4-FFF2-40B4-BE49-F238E27FC236}">
                <a16:creationId xmlns:a16="http://schemas.microsoft.com/office/drawing/2014/main" id="{B6C458E2-FCA8-624F-84BE-AF3C5760E1F9}"/>
              </a:ext>
            </a:extLst>
          </p:cNvPr>
          <p:cNvSpPr>
            <a:spLocks noGrp="1"/>
          </p:cNvSpPr>
          <p:nvPr>
            <p:ph type="body" sz="quarter" idx="17" hasCustomPrompt="1"/>
          </p:nvPr>
        </p:nvSpPr>
        <p:spPr>
          <a:xfrm>
            <a:off x="215900" y="1915989"/>
            <a:ext cx="8686800" cy="246221"/>
          </a:xfrm>
        </p:spPr>
        <p:txBody>
          <a:bodyPr wrap="square" lIns="0" tIns="0" rIns="0" bIns="0">
            <a:spAutoFit/>
          </a:bodyPr>
          <a:lstStyle>
            <a:lvl1pPr>
              <a:defRPr lang="en-US" sz="1600" b="0" i="0" dirty="0">
                <a:latin typeface="IBM Plex Sans Light" panose="020B0403050203000203" pitchFamily="34" charset="77"/>
              </a:defRPr>
            </a:lvl1pPr>
          </a:lstStyle>
          <a:p>
            <a:pPr lvl="0" fontAlgn="auto">
              <a:spcBef>
                <a:spcPts val="1600"/>
              </a:spcBef>
              <a:spcAft>
                <a:spcPts val="600"/>
              </a:spcAft>
            </a:pPr>
            <a:r>
              <a:rPr lang="en-US" dirty="0"/>
              <a:t>Edit Master subtitle text</a:t>
            </a:r>
          </a:p>
        </p:txBody>
      </p:sp>
      <p:cxnSp>
        <p:nvCxnSpPr>
          <p:cNvPr id="18" name="Straight Connector 17">
            <a:extLst>
              <a:ext uri="{FF2B5EF4-FFF2-40B4-BE49-F238E27FC236}">
                <a16:creationId xmlns:a16="http://schemas.microsoft.com/office/drawing/2014/main" id="{4C4B9668-B2F2-A546-A2E8-537F0172AC6C}"/>
              </a:ext>
            </a:extLst>
          </p:cNvPr>
          <p:cNvCxnSpPr/>
          <p:nvPr userDrawn="1"/>
        </p:nvCxnSpPr>
        <p:spPr>
          <a:xfrm>
            <a:off x="228600" y="4346485"/>
            <a:ext cx="8686800" cy="0"/>
          </a:xfrm>
          <a:prstGeom prst="line">
            <a:avLst/>
          </a:prstGeom>
          <a:ln w="9525">
            <a:solidFill>
              <a:schemeClr val="bg2">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15A4E112-4FB5-E842-8441-C0BBFEDF5CEE}"/>
              </a:ext>
            </a:extLst>
          </p:cNvPr>
          <p:cNvSpPr>
            <a:spLocks noGrp="1"/>
          </p:cNvSpPr>
          <p:nvPr>
            <p:ph type="body" sz="quarter" idx="20" hasCustomPrompt="1"/>
          </p:nvPr>
        </p:nvSpPr>
        <p:spPr>
          <a:xfrm>
            <a:off x="228600" y="4453400"/>
            <a:ext cx="8686800" cy="274538"/>
          </a:xfrm>
        </p:spPr>
        <p:txBody>
          <a:bodyPr wrap="square" lIns="0" tIns="0" rIns="0" bIns="0" anchor="ctr" anchorCtr="0">
            <a:noAutofit/>
          </a:bodyPr>
          <a:lstStyle>
            <a:lvl1pPr algn="ctr">
              <a:defRPr lang="en-US" sz="1000" b="0" i="0" dirty="0">
                <a:solidFill>
                  <a:schemeClr val="bg2">
                    <a:lumMod val="65000"/>
                  </a:schemeClr>
                </a:solidFill>
                <a:latin typeface="IBM Plex Sans" panose="020B0503050203000203" pitchFamily="34" charset="77"/>
              </a:defRPr>
            </a:lvl1pPr>
          </a:lstStyle>
          <a:p>
            <a:pPr lvl="0" fontAlgn="auto">
              <a:spcBef>
                <a:spcPts val="1600"/>
              </a:spcBef>
              <a:spcAft>
                <a:spcPts val="600"/>
              </a:spcAft>
            </a:pPr>
            <a:r>
              <a:rPr lang="en-US" dirty="0"/>
              <a:t>Edit Master solution text</a:t>
            </a:r>
          </a:p>
        </p:txBody>
      </p:sp>
      <p:sp>
        <p:nvSpPr>
          <p:cNvPr id="22" name="Text Placeholder 11">
            <a:extLst>
              <a:ext uri="{FF2B5EF4-FFF2-40B4-BE49-F238E27FC236}">
                <a16:creationId xmlns:a16="http://schemas.microsoft.com/office/drawing/2014/main" id="{3511A67E-ADA8-1E49-AAC8-E821DA48501F}"/>
              </a:ext>
            </a:extLst>
          </p:cNvPr>
          <p:cNvSpPr>
            <a:spLocks noGrp="1"/>
          </p:cNvSpPr>
          <p:nvPr>
            <p:ph type="body" sz="quarter" idx="21" hasCustomPrompt="1"/>
          </p:nvPr>
        </p:nvSpPr>
        <p:spPr>
          <a:xfrm>
            <a:off x="215900" y="2800350"/>
            <a:ext cx="8686800" cy="215444"/>
          </a:xfrm>
        </p:spPr>
        <p:txBody>
          <a:bodyPr wrap="square" lIns="0" tIns="0" rIns="0" bIns="0">
            <a:spAutoFit/>
          </a:bodyPr>
          <a:lstStyle>
            <a:lvl1pPr>
              <a:defRPr lang="en-US" sz="1400" b="0" i="0" dirty="0">
                <a:solidFill>
                  <a:schemeClr val="tx1"/>
                </a:solidFill>
                <a:latin typeface="IBM Plex Sans Light" panose="020B0403050203000203" pitchFamily="34" charset="77"/>
              </a:defRPr>
            </a:lvl1pPr>
          </a:lstStyle>
          <a:p>
            <a:pPr lvl="0" fontAlgn="auto">
              <a:spcBef>
                <a:spcPts val="1600"/>
              </a:spcBef>
              <a:spcAft>
                <a:spcPts val="600"/>
              </a:spcAft>
            </a:pPr>
            <a:r>
              <a:rPr lang="en-US" dirty="0"/>
              <a:t>Edit Master statement text</a:t>
            </a:r>
          </a:p>
        </p:txBody>
      </p:sp>
      <p:sp>
        <p:nvSpPr>
          <p:cNvPr id="31" name="Text Placeholder 11">
            <a:extLst>
              <a:ext uri="{FF2B5EF4-FFF2-40B4-BE49-F238E27FC236}">
                <a16:creationId xmlns:a16="http://schemas.microsoft.com/office/drawing/2014/main" id="{AFFBC2DB-30C7-514B-A98D-CE2EEF2DF4DB}"/>
              </a:ext>
            </a:extLst>
          </p:cNvPr>
          <p:cNvSpPr>
            <a:spLocks noGrp="1"/>
          </p:cNvSpPr>
          <p:nvPr>
            <p:ph type="body" sz="quarter" idx="22" hasCustomPrompt="1"/>
          </p:nvPr>
        </p:nvSpPr>
        <p:spPr>
          <a:xfrm>
            <a:off x="215900"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3" name="Text Placeholder 11">
            <a:extLst>
              <a:ext uri="{FF2B5EF4-FFF2-40B4-BE49-F238E27FC236}">
                <a16:creationId xmlns:a16="http://schemas.microsoft.com/office/drawing/2014/main" id="{F95AB8D8-6944-884A-87D4-EDCB9C775253}"/>
              </a:ext>
            </a:extLst>
          </p:cNvPr>
          <p:cNvSpPr>
            <a:spLocks noGrp="1"/>
          </p:cNvSpPr>
          <p:nvPr>
            <p:ph type="body" sz="quarter" idx="24" hasCustomPrompt="1"/>
          </p:nvPr>
        </p:nvSpPr>
        <p:spPr>
          <a:xfrm>
            <a:off x="203200" y="826339"/>
            <a:ext cx="8686800" cy="443198"/>
          </a:xfrm>
        </p:spPr>
        <p:txBody>
          <a:bodyPr vert="horz" lIns="0" tIns="0" rIns="0" bIns="0" rtlCol="0">
            <a:noAutofit/>
          </a:bodyPr>
          <a:lstStyle>
            <a:lvl1pPr>
              <a:spcBef>
                <a:spcPts val="0"/>
              </a:spcBef>
              <a:defRPr lang="en-US" sz="3200" b="0" i="0" dirty="0">
                <a:latin typeface="IBM Plex Sans" panose="020B0503050203000203" pitchFamily="34" charset="77"/>
                <a:ea typeface="ＭＳ Ｐゴシック" pitchFamily="34" charset="-128"/>
                <a:cs typeface="+mn-cs"/>
              </a:defRPr>
            </a:lvl1pPr>
          </a:lstStyle>
          <a:p>
            <a:pPr lvl="0">
              <a:lnSpc>
                <a:spcPct val="90000"/>
              </a:lnSpc>
            </a:pPr>
            <a:r>
              <a:rPr lang="en-US" dirty="0"/>
              <a:t>Edit Master title text</a:t>
            </a:r>
          </a:p>
        </p:txBody>
      </p:sp>
      <p:sp>
        <p:nvSpPr>
          <p:cNvPr id="34" name="Text Placeholder 11">
            <a:extLst>
              <a:ext uri="{FF2B5EF4-FFF2-40B4-BE49-F238E27FC236}">
                <a16:creationId xmlns:a16="http://schemas.microsoft.com/office/drawing/2014/main" id="{30A22145-5428-FF46-93FD-40641D4BEB71}"/>
              </a:ext>
            </a:extLst>
          </p:cNvPr>
          <p:cNvSpPr>
            <a:spLocks noGrp="1"/>
          </p:cNvSpPr>
          <p:nvPr>
            <p:ph type="body" sz="quarter" idx="25" hasCustomPrompt="1"/>
          </p:nvPr>
        </p:nvSpPr>
        <p:spPr>
          <a:xfrm>
            <a:off x="2022729"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5" name="Text Placeholder 11">
            <a:extLst>
              <a:ext uri="{FF2B5EF4-FFF2-40B4-BE49-F238E27FC236}">
                <a16:creationId xmlns:a16="http://schemas.microsoft.com/office/drawing/2014/main" id="{13BBA615-A893-A841-A1DE-E4937ABA99F4}"/>
              </a:ext>
            </a:extLst>
          </p:cNvPr>
          <p:cNvSpPr>
            <a:spLocks noGrp="1"/>
          </p:cNvSpPr>
          <p:nvPr>
            <p:ph type="body" sz="quarter" idx="26" hasCustomPrompt="1"/>
          </p:nvPr>
        </p:nvSpPr>
        <p:spPr>
          <a:xfrm>
            <a:off x="3829558"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6" name="Text Placeholder 11">
            <a:extLst>
              <a:ext uri="{FF2B5EF4-FFF2-40B4-BE49-F238E27FC236}">
                <a16:creationId xmlns:a16="http://schemas.microsoft.com/office/drawing/2014/main" id="{8D0E0B14-1775-7645-AB5F-CF4636C01792}"/>
              </a:ext>
            </a:extLst>
          </p:cNvPr>
          <p:cNvSpPr>
            <a:spLocks noGrp="1"/>
          </p:cNvSpPr>
          <p:nvPr>
            <p:ph type="body" sz="quarter" idx="27" hasCustomPrompt="1"/>
          </p:nvPr>
        </p:nvSpPr>
        <p:spPr>
          <a:xfrm>
            <a:off x="5636387"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7" name="Text Placeholder 11">
            <a:extLst>
              <a:ext uri="{FF2B5EF4-FFF2-40B4-BE49-F238E27FC236}">
                <a16:creationId xmlns:a16="http://schemas.microsoft.com/office/drawing/2014/main" id="{DB6513FC-00FF-8846-A3D8-91A583843BB2}"/>
              </a:ext>
            </a:extLst>
          </p:cNvPr>
          <p:cNvSpPr>
            <a:spLocks noGrp="1"/>
          </p:cNvSpPr>
          <p:nvPr>
            <p:ph type="body" sz="quarter" idx="28" hasCustomPrompt="1"/>
          </p:nvPr>
        </p:nvSpPr>
        <p:spPr>
          <a:xfrm>
            <a:off x="7443216" y="3206750"/>
            <a:ext cx="1472184"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42" name="Footer Placeholder 41">
            <a:extLst>
              <a:ext uri="{FF2B5EF4-FFF2-40B4-BE49-F238E27FC236}">
                <a16:creationId xmlns:a16="http://schemas.microsoft.com/office/drawing/2014/main" id="{315097EC-7D14-404A-9A11-E94DF36EBF6F}"/>
              </a:ext>
            </a:extLst>
          </p:cNvPr>
          <p:cNvSpPr>
            <a:spLocks noGrp="1"/>
          </p:cNvSpPr>
          <p:nvPr>
            <p:ph type="ftr" sz="quarter" idx="29"/>
          </p:nvPr>
        </p:nvSpPr>
        <p:spPr/>
        <p:txBody>
          <a:bodyPr/>
          <a:lstStyle/>
          <a:p>
            <a:r>
              <a:rPr lang="en-US"/>
              <a:t>IBM CONFIDENTIAL</a:t>
            </a:r>
            <a:endParaRPr lang="en-US" dirty="0"/>
          </a:p>
        </p:txBody>
      </p:sp>
      <p:sp>
        <p:nvSpPr>
          <p:cNvPr id="43" name="Slide Number Placeholder 42">
            <a:extLst>
              <a:ext uri="{FF2B5EF4-FFF2-40B4-BE49-F238E27FC236}">
                <a16:creationId xmlns:a16="http://schemas.microsoft.com/office/drawing/2014/main" id="{1E4682EF-A89E-3344-9E32-69BE5872BF5B}"/>
              </a:ext>
            </a:extLst>
          </p:cNvPr>
          <p:cNvSpPr>
            <a:spLocks noGrp="1"/>
          </p:cNvSpPr>
          <p:nvPr>
            <p:ph type="sldNum" sz="quarter" idx="30"/>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31797517"/>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ection Divider ">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4D445F-AD03-684A-AB50-E1EBA1050082}"/>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0024" y="1796706"/>
            <a:ext cx="8715375" cy="954100"/>
          </a:xfrm>
        </p:spPr>
        <p:txBody>
          <a:bodyPr anchor="ctr" anchorCtr="0">
            <a:noAutofit/>
          </a:bodyPr>
          <a:lstStyle>
            <a:lvl1pPr algn="ct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5" name="Footer Placeholder 4">
            <a:extLst>
              <a:ext uri="{FF2B5EF4-FFF2-40B4-BE49-F238E27FC236}">
                <a16:creationId xmlns:a16="http://schemas.microsoft.com/office/drawing/2014/main" id="{13568314-C8EF-4245-A47C-A1F27160D467}"/>
              </a:ext>
            </a:extLst>
          </p:cNvPr>
          <p:cNvSpPr>
            <a:spLocks noGrp="1"/>
          </p:cNvSpPr>
          <p:nvPr>
            <p:ph type="ftr" sz="quarter" idx="1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33609AFE-74AE-0A41-97BC-C3084D7BDB91}"/>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516847929"/>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Descriptor">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551464-A707-974F-86DB-20EFC02493AC}"/>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5740" y="1537427"/>
            <a:ext cx="8686799" cy="954100"/>
          </a:xfrm>
        </p:spPr>
        <p:txBody>
          <a:bodyPr>
            <a:noAutofit/>
          </a:bodyPr>
          <a:lstStyle>
            <a:lvl1pP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29" name="Text Placeholder 28"/>
          <p:cNvSpPr>
            <a:spLocks noGrp="1"/>
          </p:cNvSpPr>
          <p:nvPr userDrawn="1">
            <p:ph type="body" sz="quarter" idx="13"/>
          </p:nvPr>
        </p:nvSpPr>
        <p:spPr>
          <a:xfrm>
            <a:off x="229932" y="1294176"/>
            <a:ext cx="8662607" cy="233395"/>
          </a:xfrm>
          <a:prstGeom prst="rect">
            <a:avLst/>
          </a:prstGeom>
        </p:spPr>
        <p:txBody>
          <a:bodyPr lIns="0" tIns="0" rIns="0" bIns="0" anchor="t" anchorCtr="0">
            <a:normAutofit/>
          </a:bodyPr>
          <a:lstStyle>
            <a:lvl1pPr marL="0" indent="0">
              <a:lnSpc>
                <a:spcPct val="100000"/>
              </a:lnSpc>
              <a:buFontTx/>
              <a:buNone/>
              <a:defRPr sz="1400" b="0" i="0" cap="none" baseline="0">
                <a:solidFill>
                  <a:schemeClr val="bg2"/>
                </a:solidFill>
                <a:latin typeface="IBM Plex Sans" panose="020B0503050203000203" pitchFamily="34" charset="77"/>
              </a:defRPr>
            </a:lvl1pPr>
            <a:lvl2pPr marL="158591" indent="0">
              <a:buFontTx/>
              <a:buNone/>
              <a:defRPr sz="1080">
                <a:solidFill>
                  <a:schemeClr val="bg1"/>
                </a:solidFill>
              </a:defRPr>
            </a:lvl2pPr>
            <a:lvl3pPr marL="345758" indent="0">
              <a:buFontTx/>
              <a:buNone/>
              <a:defRPr sz="1080">
                <a:solidFill>
                  <a:schemeClr val="bg1"/>
                </a:solidFill>
              </a:defRPr>
            </a:lvl3pPr>
            <a:lvl4pPr marL="470059" indent="0">
              <a:buFontTx/>
              <a:buNone/>
              <a:defRPr sz="1080">
                <a:solidFill>
                  <a:schemeClr val="bg1"/>
                </a:solidFill>
              </a:defRPr>
            </a:lvl4pPr>
            <a:lvl5pPr marL="627222" indent="0">
              <a:buFontTx/>
              <a:buNone/>
              <a:defRPr sz="1080">
                <a:solidFill>
                  <a:schemeClr val="bg1"/>
                </a:solidFill>
              </a:defRPr>
            </a:lvl5pPr>
          </a:lstStyle>
          <a:p>
            <a:pPr lvl="0"/>
            <a:r>
              <a:rPr lang="en-US" dirty="0"/>
              <a:t>Edit Master text styles</a:t>
            </a:r>
          </a:p>
        </p:txBody>
      </p:sp>
      <p:sp>
        <p:nvSpPr>
          <p:cNvPr id="6" name="Footer Placeholder 5">
            <a:extLst>
              <a:ext uri="{FF2B5EF4-FFF2-40B4-BE49-F238E27FC236}">
                <a16:creationId xmlns:a16="http://schemas.microsoft.com/office/drawing/2014/main" id="{E236567B-B495-324F-A593-AE52BC348479}"/>
              </a:ext>
            </a:extLst>
          </p:cNvPr>
          <p:cNvSpPr>
            <a:spLocks noGrp="1"/>
          </p:cNvSpPr>
          <p:nvPr>
            <p:ph type="ftr" sz="quarter" idx="14"/>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A278B10E-F9EF-704D-9706-44A1EB2B55E4}"/>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246291373"/>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 Black Bkdgd">
    <p:bg>
      <p:bgPr>
        <a:solidFill>
          <a:srgbClr val="010203"/>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5" y="3572968"/>
            <a:ext cx="6400453" cy="233222"/>
          </a:xfrm>
          <a:prstGeom prst="rect">
            <a:avLst/>
          </a:prstGeom>
        </p:spPr>
        <p:txBody>
          <a:bodyPr tIns="0" bIns="0"/>
          <a:lstStyle>
            <a:lvl1pPr marL="0" indent="0">
              <a:spcBef>
                <a:spcPts val="0"/>
              </a:spcBef>
              <a:buFontTx/>
              <a:buNone/>
              <a:defRPr b="0" i="0" cap="none" baseline="0">
                <a:solidFill>
                  <a:schemeClr val="bg2"/>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3"/>
            <a:ext cx="6400800" cy="1725645"/>
          </a:xfrm>
        </p:spPr>
        <p:txBody>
          <a:bodyPr anchor="b" anchorCtr="0">
            <a:noAutofit/>
          </a:bodyPr>
          <a:lstStyle>
            <a:lvl1pPr>
              <a:lnSpc>
                <a:spcPct val="100000"/>
              </a:lnSpc>
              <a:defRPr sz="2800" b="0" i="0">
                <a:solidFill>
                  <a:schemeClr val="bg2"/>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5" y="3394710"/>
            <a:ext cx="6400453" cy="178259"/>
          </a:xfrm>
          <a:prstGeom prst="rect">
            <a:avLst/>
          </a:prstGeom>
        </p:spPr>
        <p:txBody>
          <a:bodyPr tIns="0" bIns="0" anchor="b" anchorCtr="0"/>
          <a:lstStyle>
            <a:lvl1pPr marL="0" indent="0">
              <a:spcBef>
                <a:spcPts val="0"/>
              </a:spcBef>
              <a:buFontTx/>
              <a:buNone/>
              <a:defRPr b="0" i="0" cap="none" baseline="0">
                <a:solidFill>
                  <a:schemeClr val="bg2"/>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39181" t="24072" r="39181" b="60667"/>
          <a:stretch/>
        </p:blipFill>
        <p:spPr bwMode="ltGray">
          <a:xfrm>
            <a:off x="54104" y="1100796"/>
            <a:ext cx="2318234" cy="1920673"/>
          </a:xfrm>
          <a:prstGeom prst="rect">
            <a:avLst/>
          </a:prstGeom>
        </p:spPr>
      </p:pic>
      <p:sp>
        <p:nvSpPr>
          <p:cNvPr id="4" name="Footer Placeholder 3">
            <a:extLst>
              <a:ext uri="{FF2B5EF4-FFF2-40B4-BE49-F238E27FC236}">
                <a16:creationId xmlns:a16="http://schemas.microsoft.com/office/drawing/2014/main" id="{F5B318FD-189F-944F-8E79-C6285C78C8B6}"/>
              </a:ext>
            </a:extLst>
          </p:cNvPr>
          <p:cNvSpPr>
            <a:spLocks noGrp="1"/>
          </p:cNvSpPr>
          <p:nvPr>
            <p:ph type="ftr" sz="quarter" idx="14"/>
          </p:nvPr>
        </p:nvSpPr>
        <p:spPr/>
        <p:txBody>
          <a:bodyPr/>
          <a:lstStyle/>
          <a:p>
            <a:r>
              <a:rPr lang="en-US"/>
              <a:t>IBM CONFIDENTIAL</a:t>
            </a:r>
            <a:endParaRPr lang="en-US" dirty="0"/>
          </a:p>
        </p:txBody>
      </p:sp>
      <p:sp>
        <p:nvSpPr>
          <p:cNvPr id="10" name="Slide Number Placeholder 9">
            <a:extLst>
              <a:ext uri="{FF2B5EF4-FFF2-40B4-BE49-F238E27FC236}">
                <a16:creationId xmlns:a16="http://schemas.microsoft.com/office/drawing/2014/main" id="{066FE05A-56C1-5A42-A7F1-FDF465EC7BF6}"/>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cSld>
  <p:clrMapOvr>
    <a:masterClrMapping/>
  </p:clrMapOvr>
  <p:transition spd="slow">
    <p:push dir="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3 Sub Sections">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8BA119-B818-1741-B2A1-3501E39C78D6}"/>
              </a:ext>
            </a:extLst>
          </p:cNvPr>
          <p:cNvPicPr>
            <a:picLocks noChangeAspect="1"/>
          </p:cNvPicPr>
          <p:nvPr userDrawn="1"/>
        </p:nvPicPr>
        <p:blipFill>
          <a:blip r:embed="rId2"/>
          <a:stretch>
            <a:fillRect/>
          </a:stretch>
        </p:blipFill>
        <p:spPr>
          <a:xfrm>
            <a:off x="1" y="0"/>
            <a:ext cx="9144000" cy="2590800"/>
          </a:xfrm>
          <a:prstGeom prst="rect">
            <a:avLst/>
          </a:prstGeom>
        </p:spPr>
      </p:pic>
      <p:sp>
        <p:nvSpPr>
          <p:cNvPr id="2" name="Title 1"/>
          <p:cNvSpPr>
            <a:spLocks noGrp="1"/>
          </p:cNvSpPr>
          <p:nvPr userDrawn="1">
            <p:ph type="title" hasCustomPrompt="1"/>
          </p:nvPr>
        </p:nvSpPr>
        <p:spPr>
          <a:xfrm>
            <a:off x="202402" y="822325"/>
            <a:ext cx="8712998" cy="824937"/>
          </a:xfrm>
        </p:spPr>
        <p:txBody>
          <a:bodyPr>
            <a:noAutofit/>
          </a:bodyPr>
          <a:lstStyle>
            <a:lvl1pPr algn="ctr">
              <a:lnSpc>
                <a:spcPct val="100000"/>
              </a:lnSpc>
              <a:defRPr sz="4000" b="0" i="0">
                <a:solidFill>
                  <a:schemeClr val="bg2"/>
                </a:solidFill>
                <a:latin typeface="IBM Plex Sans" panose="020B0503050203000203" pitchFamily="34" charset="77"/>
              </a:defRPr>
            </a:lvl1pPr>
          </a:lstStyle>
          <a:p>
            <a:r>
              <a:rPr lang="en-US" dirty="0"/>
              <a:t>Edit master call to action title</a:t>
            </a:r>
          </a:p>
        </p:txBody>
      </p:sp>
      <p:sp>
        <p:nvSpPr>
          <p:cNvPr id="7" name="Footer Placeholder 6">
            <a:extLst>
              <a:ext uri="{FF2B5EF4-FFF2-40B4-BE49-F238E27FC236}">
                <a16:creationId xmlns:a16="http://schemas.microsoft.com/office/drawing/2014/main" id="{BEA5060C-237B-D84A-ACB4-D2AD42500272}"/>
              </a:ext>
            </a:extLst>
          </p:cNvPr>
          <p:cNvSpPr>
            <a:spLocks noGrp="1"/>
          </p:cNvSpPr>
          <p:nvPr>
            <p:ph type="ftr" sz="quarter" idx="10"/>
          </p:nvPr>
        </p:nvSpPr>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8D452E02-FC7F-584C-8D2A-7F8B04860ED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171175270"/>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Quote - Black Bkdgd">
    <p:bg>
      <p:bgPr>
        <a:solidFill>
          <a:srgbClr val="010203"/>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5" y="3572968"/>
            <a:ext cx="6400453" cy="233222"/>
          </a:xfrm>
          <a:prstGeom prst="rect">
            <a:avLst/>
          </a:prstGeom>
        </p:spPr>
        <p:txBody>
          <a:bodyPr tIns="0" bIns="0"/>
          <a:lstStyle>
            <a:lvl1pPr marL="0" indent="0">
              <a:spcBef>
                <a:spcPts val="0"/>
              </a:spcBef>
              <a:buFontTx/>
              <a:buNone/>
              <a:defRPr b="0" i="0" cap="none" baseline="0">
                <a:solidFill>
                  <a:schemeClr val="bg2"/>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3"/>
            <a:ext cx="6400800" cy="1725645"/>
          </a:xfrm>
        </p:spPr>
        <p:txBody>
          <a:bodyPr anchor="b" anchorCtr="0">
            <a:noAutofit/>
          </a:bodyPr>
          <a:lstStyle>
            <a:lvl1pPr>
              <a:lnSpc>
                <a:spcPct val="100000"/>
              </a:lnSpc>
              <a:defRPr sz="2800" b="0" i="0">
                <a:solidFill>
                  <a:schemeClr val="bg2"/>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5" y="3394710"/>
            <a:ext cx="6400453" cy="178259"/>
          </a:xfrm>
          <a:prstGeom prst="rect">
            <a:avLst/>
          </a:prstGeom>
        </p:spPr>
        <p:txBody>
          <a:bodyPr tIns="0" bIns="0" anchor="b" anchorCtr="0"/>
          <a:lstStyle>
            <a:lvl1pPr marL="0" indent="0">
              <a:spcBef>
                <a:spcPts val="0"/>
              </a:spcBef>
              <a:buFontTx/>
              <a:buNone/>
              <a:defRPr b="0" i="0" cap="none" baseline="0">
                <a:solidFill>
                  <a:schemeClr val="bg2"/>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39181" t="24072" r="39181" b="60667"/>
          <a:stretch/>
        </p:blipFill>
        <p:spPr bwMode="ltGray">
          <a:xfrm>
            <a:off x="54104" y="1100796"/>
            <a:ext cx="2318234" cy="1920673"/>
          </a:xfrm>
          <a:prstGeom prst="rect">
            <a:avLst/>
          </a:prstGeom>
        </p:spPr>
      </p:pic>
      <p:sp>
        <p:nvSpPr>
          <p:cNvPr id="4" name="Footer Placeholder 3">
            <a:extLst>
              <a:ext uri="{FF2B5EF4-FFF2-40B4-BE49-F238E27FC236}">
                <a16:creationId xmlns:a16="http://schemas.microsoft.com/office/drawing/2014/main" id="{F5B318FD-189F-944F-8E79-C6285C78C8B6}"/>
              </a:ext>
            </a:extLst>
          </p:cNvPr>
          <p:cNvSpPr>
            <a:spLocks noGrp="1"/>
          </p:cNvSpPr>
          <p:nvPr>
            <p:ph type="ftr" sz="quarter" idx="14"/>
          </p:nvPr>
        </p:nvSpPr>
        <p:spPr/>
        <p:txBody>
          <a:bodyPr/>
          <a:lstStyle/>
          <a:p>
            <a:r>
              <a:rPr lang="en-US"/>
              <a:t>IBM CONFIDENTIAL</a:t>
            </a:r>
            <a:endParaRPr lang="en-US" dirty="0"/>
          </a:p>
        </p:txBody>
      </p:sp>
      <p:sp>
        <p:nvSpPr>
          <p:cNvPr id="10" name="Slide Number Placeholder 9">
            <a:extLst>
              <a:ext uri="{FF2B5EF4-FFF2-40B4-BE49-F238E27FC236}">
                <a16:creationId xmlns:a16="http://schemas.microsoft.com/office/drawing/2014/main" id="{066FE05A-56C1-5A42-A7F1-FDF465EC7BF6}"/>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933235245"/>
      </p:ext>
    </p:extLst>
  </p:cSld>
  <p:clrMapOvr>
    <a:masterClrMapping/>
  </p:clrMapOvr>
  <p:transition spd="slow">
    <p:push dir="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Quote - Light">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5" y="3572968"/>
            <a:ext cx="6400453" cy="233222"/>
          </a:xfrm>
          <a:prstGeom prst="rect">
            <a:avLst/>
          </a:prstGeom>
        </p:spPr>
        <p:txBody>
          <a:bodyPr tIns="0" bIns="0"/>
          <a:lstStyle>
            <a:lvl1pPr marL="0" indent="0">
              <a:spcBef>
                <a:spcPts val="0"/>
              </a:spcBef>
              <a:buFontTx/>
              <a:buNone/>
              <a:defRPr b="0" i="0" cap="none" baseline="0">
                <a:solidFill>
                  <a:schemeClr val="tx1"/>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3"/>
            <a:ext cx="6400800" cy="1725645"/>
          </a:xfrm>
        </p:spPr>
        <p:txBody>
          <a:bodyPr anchor="b" anchorCtr="0">
            <a:noAutofit/>
          </a:bodyPr>
          <a:lstStyle>
            <a:lvl1pPr>
              <a:lnSpc>
                <a:spcPct val="100000"/>
              </a:lnSpc>
              <a:defRPr sz="2800" b="0" i="0">
                <a:solidFill>
                  <a:schemeClr val="tx1"/>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5" y="3394710"/>
            <a:ext cx="6400453" cy="178259"/>
          </a:xfrm>
          <a:prstGeom prst="rect">
            <a:avLst/>
          </a:prstGeom>
        </p:spPr>
        <p:txBody>
          <a:bodyPr tIns="0" bIns="0" anchor="b" anchorCtr="0"/>
          <a:lstStyle>
            <a:lvl1pPr marL="0" indent="0">
              <a:spcBef>
                <a:spcPts val="0"/>
              </a:spcBef>
              <a:buFontTx/>
              <a:buNone/>
              <a:defRPr b="0" i="0" cap="none" baseline="0">
                <a:solidFill>
                  <a:schemeClr val="tx1"/>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lum bright="30000"/>
            <a:extLst>
              <a:ext uri="{28A0092B-C50C-407E-A947-70E740481C1C}">
                <a14:useLocalDpi xmlns:a14="http://schemas.microsoft.com/office/drawing/2010/main"/>
              </a:ext>
            </a:extLst>
          </a:blip>
          <a:srcRect l="39181" t="24072" r="39181" b="60667"/>
          <a:stretch/>
        </p:blipFill>
        <p:spPr bwMode="ltGray">
          <a:xfrm>
            <a:off x="54104" y="1100796"/>
            <a:ext cx="2318234" cy="1920673"/>
          </a:xfrm>
          <a:prstGeom prst="rect">
            <a:avLst/>
          </a:prstGeom>
        </p:spPr>
      </p:pic>
      <p:sp>
        <p:nvSpPr>
          <p:cNvPr id="4" name="Footer Placeholder 3">
            <a:extLst>
              <a:ext uri="{FF2B5EF4-FFF2-40B4-BE49-F238E27FC236}">
                <a16:creationId xmlns:a16="http://schemas.microsoft.com/office/drawing/2014/main" id="{4B6FD979-AE96-574A-A8FF-F819499E9F41}"/>
              </a:ext>
            </a:extLst>
          </p:cNvPr>
          <p:cNvSpPr>
            <a:spLocks noGrp="1"/>
          </p:cNvSpPr>
          <p:nvPr>
            <p:ph type="ftr" sz="quarter" idx="14"/>
          </p:nvPr>
        </p:nvSpPr>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0AF46F35-AAC6-0249-B57E-63C9C254592D}"/>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747030623"/>
      </p:ext>
    </p:extLst>
  </p:cSld>
  <p:clrMapOvr>
    <a:masterClrMapping/>
  </p:clrMapOvr>
  <p:transition spd="slow">
    <p:push dir="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Industry Challenges">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7E0BB1D-790F-2E41-8BBC-EBC733E210D1}"/>
              </a:ext>
            </a:extLst>
          </p:cNvPr>
          <p:cNvSpPr>
            <a:spLocks noGrp="1"/>
          </p:cNvSpPr>
          <p:nvPr>
            <p:ph type="pic" sz="quarter" idx="12" hasCustomPrompt="1"/>
          </p:nvPr>
        </p:nvSpPr>
        <p:spPr>
          <a:xfrm>
            <a:off x="0" y="0"/>
            <a:ext cx="4572000" cy="5143500"/>
          </a:xfrm>
          <a:noFill/>
        </p:spPr>
        <p:txBody>
          <a:bodyPr tIns="1005840"/>
          <a:lstStyle>
            <a:lvl1pPr marL="0" indent="0" algn="ctr">
              <a:spcBef>
                <a:spcPts val="0"/>
              </a:spcBef>
              <a:buFontTx/>
              <a:buNone/>
              <a:defRPr b="0" i="0">
                <a:solidFill>
                  <a:schemeClr val="bg2"/>
                </a:solidFill>
                <a:latin typeface="IBM Plex Sans" panose="020B0503050203000203" pitchFamily="34" charset="77"/>
              </a:defRPr>
            </a:lvl1pPr>
          </a:lstStyle>
          <a:p>
            <a:r>
              <a:rPr lang="en-US" dirty="0"/>
              <a:t>Click picture icon below to add photo</a:t>
            </a:r>
          </a:p>
        </p:txBody>
      </p:sp>
      <p:sp>
        <p:nvSpPr>
          <p:cNvPr id="10" name="Text Placeholder 9">
            <a:extLst>
              <a:ext uri="{FF2B5EF4-FFF2-40B4-BE49-F238E27FC236}">
                <a16:creationId xmlns:a16="http://schemas.microsoft.com/office/drawing/2014/main" id="{FDB5115F-C435-444A-8A86-3CC8CAC338D0}"/>
              </a:ext>
            </a:extLst>
          </p:cNvPr>
          <p:cNvSpPr>
            <a:spLocks noGrp="1"/>
          </p:cNvSpPr>
          <p:nvPr>
            <p:ph type="body" sz="quarter" idx="11"/>
          </p:nvPr>
        </p:nvSpPr>
        <p:spPr>
          <a:xfrm>
            <a:off x="6058568" y="880710"/>
            <a:ext cx="2486718" cy="3648577"/>
          </a:xfrm>
        </p:spPr>
        <p:txBody>
          <a:bodyPr/>
          <a:lstStyle>
            <a:lvl1pPr marL="4287" indent="0">
              <a:lnSpc>
                <a:spcPct val="90000"/>
              </a:lnSpc>
              <a:spcBef>
                <a:spcPts val="2700"/>
              </a:spcBef>
              <a:buNone/>
              <a:tabLst/>
              <a:defRPr b="0" i="0">
                <a:solidFill>
                  <a:schemeClr val="bg2"/>
                </a:solidFill>
                <a:latin typeface="IBM Plex Sans" panose="020B0503050203000203" pitchFamily="34" charset="77"/>
              </a:defRPr>
            </a:lvl1pPr>
            <a:lvl2pPr marL="4287" indent="0">
              <a:buNone/>
              <a:tabLst/>
              <a:defRPr b="0" i="0">
                <a:solidFill>
                  <a:schemeClr val="bg1"/>
                </a:solidFill>
                <a:latin typeface="IBM Plex Sans Medium" panose="020B0503050203000203" pitchFamily="34" charset="77"/>
              </a:defRPr>
            </a:lvl2pPr>
            <a:lvl3pPr marL="4287" indent="0">
              <a:buNone/>
              <a:tabLst/>
              <a:defRPr b="0" i="0">
                <a:solidFill>
                  <a:schemeClr val="bg1"/>
                </a:solidFill>
                <a:latin typeface="IBM Plex Sans Medium" panose="020B0503050203000203" pitchFamily="34" charset="77"/>
              </a:defRPr>
            </a:lvl3pPr>
            <a:lvl4pPr marL="4287" indent="0">
              <a:buNone/>
              <a:tabLst/>
              <a:defRPr b="0" i="0">
                <a:solidFill>
                  <a:schemeClr val="bg1"/>
                </a:solidFill>
                <a:latin typeface="IBM Plex Sans Medium" panose="020B0503050203000203" pitchFamily="34" charset="77"/>
              </a:defRPr>
            </a:lvl4pPr>
            <a:lvl5pPr marL="4287" indent="0">
              <a:buNone/>
              <a:tabLst/>
              <a:defRPr b="0" i="0">
                <a:solidFill>
                  <a:schemeClr val="bg1"/>
                </a:solidFill>
                <a:latin typeface="IBM Plex Sans Medium" panose="020B0503050203000203" pitchFamily="34" charset="77"/>
              </a:defRPr>
            </a:lvl5pPr>
          </a:lstStyle>
          <a:p>
            <a:pPr lvl="0"/>
            <a:r>
              <a:rPr lang="en-US" dirty="0"/>
              <a:t>Edit Master text styles</a:t>
            </a:r>
          </a:p>
        </p:txBody>
      </p:sp>
      <p:sp>
        <p:nvSpPr>
          <p:cNvPr id="5" name="Footer Placeholder 4">
            <a:extLst>
              <a:ext uri="{FF2B5EF4-FFF2-40B4-BE49-F238E27FC236}">
                <a16:creationId xmlns:a16="http://schemas.microsoft.com/office/drawing/2014/main" id="{7671A105-193D-B049-AD33-72F58D8145D5}"/>
              </a:ext>
            </a:extLst>
          </p:cNvPr>
          <p:cNvSpPr>
            <a:spLocks noGrp="1"/>
          </p:cNvSpPr>
          <p:nvPr>
            <p:ph type="ftr" sz="quarter" idx="13"/>
          </p:nvPr>
        </p:nvSpPr>
        <p:spPr/>
        <p:txBody>
          <a:bodyPr/>
          <a:lstStyle/>
          <a:p>
            <a:r>
              <a:rPr lang="en-US"/>
              <a:t>IBM CONFIDENTIAL</a:t>
            </a:r>
            <a:endParaRPr lang="en-US" dirty="0"/>
          </a:p>
        </p:txBody>
      </p:sp>
      <p:sp>
        <p:nvSpPr>
          <p:cNvPr id="11" name="Slide Number Placeholder 10">
            <a:extLst>
              <a:ext uri="{FF2B5EF4-FFF2-40B4-BE49-F238E27FC236}">
                <a16:creationId xmlns:a16="http://schemas.microsoft.com/office/drawing/2014/main" id="{3968B5A8-C923-A448-B172-41F92C0D52FC}"/>
              </a:ext>
            </a:extLst>
          </p:cNvPr>
          <p:cNvSpPr>
            <a:spLocks noGrp="1"/>
          </p:cNvSpPr>
          <p:nvPr>
            <p:ph type="sldNum" sz="quarter" idx="14"/>
          </p:nvPr>
        </p:nvSpPr>
        <p:spPr/>
        <p:txBody>
          <a:bodyPr/>
          <a:lstStyle/>
          <a:p>
            <a:fld id="{211F90E4-B54D-634F-995B-5A43DEA426D3}" type="slidenum">
              <a:rPr lang="en-US" smtClean="0"/>
              <a:pPr/>
              <a:t>‹#›</a:t>
            </a:fld>
            <a:endParaRPr lang="en-US" dirty="0"/>
          </a:p>
        </p:txBody>
      </p:sp>
      <p:sp>
        <p:nvSpPr>
          <p:cNvPr id="2" name="Title 1"/>
          <p:cNvSpPr>
            <a:spLocks noGrp="1"/>
          </p:cNvSpPr>
          <p:nvPr>
            <p:ph type="title"/>
          </p:nvPr>
        </p:nvSpPr>
        <p:spPr>
          <a:xfrm>
            <a:off x="228600" y="203370"/>
            <a:ext cx="4343401" cy="310982"/>
          </a:xfrm>
        </p:spPr>
        <p:txBody>
          <a:bodyPr/>
          <a:lstStyle>
            <a:lvl1pPr>
              <a:lnSpc>
                <a:spcPct val="90000"/>
              </a:lnSpc>
              <a:defRPr b="0" i="0">
                <a:solidFill>
                  <a:schemeClr val="bg2"/>
                </a:solidFill>
                <a:latin typeface="IBM Plex Sans" panose="020B0503050203000203" pitchFamily="34" charset="77"/>
              </a:defRPr>
            </a:lvl1pPr>
          </a:lstStyle>
          <a:p>
            <a:r>
              <a:rPr lang="en-US" dirty="0"/>
              <a:t>Click to edit Master title style</a:t>
            </a:r>
          </a:p>
        </p:txBody>
      </p:sp>
    </p:spTree>
    <p:extLst>
      <p:ext uri="{BB962C8B-B14F-4D97-AF65-F5344CB8AC3E}">
        <p14:creationId xmlns:p14="http://schemas.microsoft.com/office/powerpoint/2010/main" val="3720414202"/>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2" y="2355003"/>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350125"/>
            <a:ext cx="162873" cy="148133"/>
          </a:xfrm>
          <a:prstGeom prst="rect">
            <a:avLst/>
          </a:prstGeom>
        </p:spPr>
      </p:pic>
      <p:sp>
        <p:nvSpPr>
          <p:cNvPr id="47" name="TextBox 46"/>
          <p:cNvSpPr txBox="1"/>
          <p:nvPr/>
        </p:nvSpPr>
        <p:spPr>
          <a:xfrm>
            <a:off x="468022" y="2555865"/>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3" y="2551100"/>
            <a:ext cx="162873" cy="148133"/>
          </a:xfrm>
          <a:prstGeom prst="rect">
            <a:avLst/>
          </a:prstGeom>
        </p:spPr>
      </p:pic>
      <p:sp>
        <p:nvSpPr>
          <p:cNvPr id="45" name="TextBox 44"/>
          <p:cNvSpPr txBox="1"/>
          <p:nvPr userDrawn="1"/>
        </p:nvSpPr>
        <p:spPr>
          <a:xfrm>
            <a:off x="468022" y="2957589"/>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6" y="3120390"/>
            <a:ext cx="228051" cy="205418"/>
          </a:xfrm>
          <a:prstGeom prst="rect">
            <a:avLst/>
          </a:prstGeom>
        </p:spPr>
      </p:pic>
      <p:sp>
        <p:nvSpPr>
          <p:cNvPr id="44" name="TextBox 43"/>
          <p:cNvSpPr txBox="1"/>
          <p:nvPr userDrawn="1"/>
        </p:nvSpPr>
        <p:spPr>
          <a:xfrm>
            <a:off x="468023" y="3158451"/>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0" y="3326746"/>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0" y="3890289"/>
            <a:ext cx="7122703" cy="93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2" y="2141277"/>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7" y="1234440"/>
            <a:ext cx="8358796" cy="784830"/>
          </a:xfrm>
          <a:prstGeom prst="rect">
            <a:avLst/>
          </a:prstGeom>
          <a:noFill/>
        </p:spPr>
        <p:txBody>
          <a:bodyPr wrap="square" rtlCol="0">
            <a:spAutoFit/>
          </a:bodyPr>
          <a:lstStyle/>
          <a:p>
            <a:pPr algn="l"/>
            <a:r>
              <a:rPr lang="en-US" sz="4500"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2"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752076"/>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572138"/>
            <a:ext cx="662940" cy="246839"/>
          </a:xfrm>
          <a:prstGeom prst="rect">
            <a:avLst/>
          </a:prstGeom>
        </p:spPr>
      </p:pic>
    </p:spTree>
    <p:extLst>
      <p:ext uri="{BB962C8B-B14F-4D97-AF65-F5344CB8AC3E}">
        <p14:creationId xmlns:p14="http://schemas.microsoft.com/office/powerpoint/2010/main" val="3167360483"/>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Section Divider">
    <p:bg>
      <p:bgPr>
        <a:solidFill>
          <a:srgbClr val="1D364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l="63757" t="44138" b="14099"/>
          <a:stretch/>
        </p:blipFill>
        <p:spPr>
          <a:xfrm>
            <a:off x="5829300" y="2320349"/>
            <a:ext cx="3312263" cy="2148099"/>
          </a:xfrm>
          <a:prstGeom prst="rect">
            <a:avLst/>
          </a:prstGeom>
        </p:spPr>
      </p:pic>
      <p:sp>
        <p:nvSpPr>
          <p:cNvPr id="2" name="Title 1"/>
          <p:cNvSpPr>
            <a:spLocks noGrp="1"/>
          </p:cNvSpPr>
          <p:nvPr userDrawn="1">
            <p:ph type="title" hasCustomPrompt="1"/>
          </p:nvPr>
        </p:nvSpPr>
        <p:spPr>
          <a:xfrm>
            <a:off x="433552" y="1537426"/>
            <a:ext cx="8259134" cy="954100"/>
          </a:xfrm>
        </p:spPr>
        <p:txBody>
          <a:bodyPr>
            <a:noAutofit/>
          </a:bodyPr>
          <a:lstStyle>
            <a:lvl1pPr>
              <a:lnSpc>
                <a:spcPct val="85000"/>
              </a:lnSpc>
              <a:defRPr sz="3960" b="1" i="0" baseline="0">
                <a:solidFill>
                  <a:schemeClr val="bg1"/>
                </a:solidFill>
                <a:latin typeface="IBM Plex Sans" panose="020B0503050203000203" pitchFamily="34" charset="0"/>
              </a:defRPr>
            </a:lvl1pPr>
          </a:lstStyle>
          <a:p>
            <a:r>
              <a:rPr lang="en-US" dirty="0"/>
              <a:t>Edit master section title</a:t>
            </a:r>
          </a:p>
        </p:txBody>
      </p:sp>
      <p:sp>
        <p:nvSpPr>
          <p:cNvPr id="29" name="Text Placeholder 28"/>
          <p:cNvSpPr>
            <a:spLocks noGrp="1"/>
          </p:cNvSpPr>
          <p:nvPr userDrawn="1">
            <p:ph type="body" sz="quarter" idx="13"/>
          </p:nvPr>
        </p:nvSpPr>
        <p:spPr>
          <a:xfrm>
            <a:off x="456961" y="1339504"/>
            <a:ext cx="8227585" cy="233395"/>
          </a:xfrm>
          <a:prstGeom prst="rect">
            <a:avLst/>
          </a:prstGeom>
        </p:spPr>
        <p:txBody>
          <a:bodyPr lIns="0" tIns="0" rIns="0" bIns="0" anchor="t" anchorCtr="0">
            <a:normAutofit/>
          </a:bodyPr>
          <a:lstStyle>
            <a:lvl1pPr marL="0" indent="0">
              <a:lnSpc>
                <a:spcPct val="100000"/>
              </a:lnSpc>
              <a:buFontTx/>
              <a:buNone/>
              <a:defRPr sz="1260" cap="all" baseline="0">
                <a:solidFill>
                  <a:schemeClr val="bg1"/>
                </a:solidFill>
              </a:defRPr>
            </a:lvl1pPr>
            <a:lvl2pPr marL="158591" indent="0">
              <a:buFontTx/>
              <a:buNone/>
              <a:defRPr sz="1080">
                <a:solidFill>
                  <a:schemeClr val="bg1"/>
                </a:solidFill>
              </a:defRPr>
            </a:lvl2pPr>
            <a:lvl3pPr marL="345758" indent="0">
              <a:buFontTx/>
              <a:buNone/>
              <a:defRPr sz="1080">
                <a:solidFill>
                  <a:schemeClr val="bg1"/>
                </a:solidFill>
              </a:defRPr>
            </a:lvl3pPr>
            <a:lvl4pPr marL="470059" indent="0">
              <a:buFontTx/>
              <a:buNone/>
              <a:defRPr sz="1080">
                <a:solidFill>
                  <a:schemeClr val="bg1"/>
                </a:solidFill>
              </a:defRPr>
            </a:lvl4pPr>
            <a:lvl5pPr marL="627222" indent="0">
              <a:buFontTx/>
              <a:buNone/>
              <a:defRPr sz="1080">
                <a:solidFill>
                  <a:schemeClr val="bg1"/>
                </a:solidFill>
              </a:defRPr>
            </a:lvl5pPr>
          </a:lstStyle>
          <a:p>
            <a:pPr lvl="0"/>
            <a:endParaRPr lang="en-US" dirty="0"/>
          </a:p>
        </p:txBody>
      </p:sp>
      <p:cxnSp>
        <p:nvCxnSpPr>
          <p:cNvPr id="8" name="Straight Connector 7"/>
          <p:cNvCxnSpPr/>
          <p:nvPr userDrawn="1"/>
        </p:nvCxnSpPr>
        <p:spPr>
          <a:xfrm>
            <a:off x="454570" y="1159949"/>
            <a:ext cx="75895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966648"/>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Only Black Bkg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p>
            <a:pPr defTabSz="617220">
              <a:lnSpc>
                <a:spcPct val="90000"/>
              </a:lnSpc>
              <a:spcBef>
                <a:spcPts val="540"/>
              </a:spcBef>
              <a:buClr>
                <a:srgbClr val="1D3649"/>
              </a:buClr>
            </a:pPr>
            <a:r>
              <a:rPr lang="en-GB">
                <a:solidFill>
                  <a:srgbClr val="FFFFFF"/>
                </a:solidFill>
              </a:rPr>
              <a:t>IBM CONFIDENTIAL</a:t>
            </a:r>
          </a:p>
        </p:txBody>
      </p:sp>
    </p:spTree>
    <p:extLst>
      <p:ext uri="{BB962C8B-B14F-4D97-AF65-F5344CB8AC3E}">
        <p14:creationId xmlns:p14="http://schemas.microsoft.com/office/powerpoint/2010/main" val="527872"/>
      </p:ext>
    </p:extLst>
  </p:cSld>
  <p:clrMapOvr>
    <a:masterClrMapping/>
  </p:clrMapOvr>
  <p:transition spd="slow">
    <p:push dir="r"/>
  </p:transition>
  <p:extLst>
    <p:ext uri="{DCECCB84-F9BA-43D5-87BE-67443E8EF086}">
      <p15:sldGuideLst xmlns:p15="http://schemas.microsoft.com/office/powerpoint/2012/main">
        <p15:guide id="1" orient="horz" pos="3432">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9" y="1184790"/>
            <a:ext cx="8697541" cy="1127389"/>
          </a:xfrm>
        </p:spPr>
        <p:txBody>
          <a:bodyPr lIns="0" tIns="0" rIns="0" bIns="0" anchor="b" anchorCtr="0">
            <a:noAutofit/>
          </a:bodyPr>
          <a:lstStyle>
            <a:lvl1pPr algn="l">
              <a:lnSpc>
                <a:spcPct val="100000"/>
              </a:lnSpc>
              <a:defRPr sz="3999"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6"/>
            <a:ext cx="8671610" cy="283653"/>
          </a:xfrm>
          <a:prstGeom prst="rect">
            <a:avLst/>
          </a:prstGeom>
        </p:spPr>
        <p:txBody>
          <a:bodyPr lIns="0" tIns="0" rIns="0" bIns="0" anchor="t" anchorCtr="0">
            <a:noAutofit/>
          </a:bodyPr>
          <a:lstStyle>
            <a:lvl1pPr marL="0" indent="0" algn="l">
              <a:lnSpc>
                <a:spcPct val="100000"/>
              </a:lnSpc>
              <a:spcBef>
                <a:spcPts val="0"/>
              </a:spcBef>
              <a:buNone/>
              <a:defRPr sz="2399" b="0" i="0" cap="none" baseline="0">
                <a:solidFill>
                  <a:schemeClr val="bg2"/>
                </a:solidFill>
                <a:latin typeface="IBM Plex Sans" panose="020B0503050203000203" pitchFamily="34" charset="77"/>
                <a:cs typeface="Arial" panose="020B0604020202020204" pitchFamily="34" charset="0"/>
              </a:defRPr>
            </a:lvl1pPr>
            <a:lvl2pPr marL="308533" indent="0" algn="ctr">
              <a:buNone/>
              <a:defRPr sz="1350"/>
            </a:lvl2pPr>
            <a:lvl3pPr marL="617066" indent="0" algn="ctr">
              <a:buNone/>
              <a:defRPr sz="1215"/>
            </a:lvl3pPr>
            <a:lvl4pPr marL="925598" indent="0" algn="ctr">
              <a:buNone/>
              <a:defRPr sz="1080"/>
            </a:lvl4pPr>
            <a:lvl5pPr marL="1234132" indent="0" algn="ctr">
              <a:buNone/>
              <a:defRPr sz="1080"/>
            </a:lvl5pPr>
            <a:lvl6pPr marL="1542665" indent="0" algn="ctr">
              <a:buNone/>
              <a:defRPr sz="1080"/>
            </a:lvl6pPr>
            <a:lvl7pPr marL="1851197" indent="0" algn="ctr">
              <a:buNone/>
              <a:defRPr sz="1080"/>
            </a:lvl7pPr>
            <a:lvl8pPr marL="2159730" indent="0" algn="ctr">
              <a:buNone/>
              <a:defRPr sz="1080"/>
            </a:lvl8pPr>
            <a:lvl9pPr marL="2468263"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8" y="3252751"/>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533" indent="0">
              <a:buFontTx/>
              <a:buNone/>
              <a:defRPr/>
            </a:lvl2pPr>
            <a:lvl3pPr marL="617066" indent="0">
              <a:buFontTx/>
              <a:buNone/>
              <a:defRPr/>
            </a:lvl3pPr>
            <a:lvl4pPr marL="925598" indent="0">
              <a:buFontTx/>
              <a:buNone/>
              <a:defRPr/>
            </a:lvl4pPr>
            <a:lvl5pPr marL="1234132"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9"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52" indent="0" algn="r">
              <a:buFontTx/>
              <a:buNone/>
              <a:defRPr sz="1260" i="1"/>
            </a:lvl2pPr>
            <a:lvl3pPr marL="345671" indent="0" algn="r">
              <a:buFontTx/>
              <a:buNone/>
              <a:defRPr sz="1260" i="1"/>
            </a:lvl3pPr>
            <a:lvl4pPr marL="469942" indent="0" algn="r">
              <a:buFontTx/>
              <a:buNone/>
              <a:defRPr sz="1260" i="1"/>
            </a:lvl4pPr>
            <a:lvl5pPr marL="627065"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8" y="3501711"/>
            <a:ext cx="4104436" cy="200981"/>
          </a:xfrm>
          <a:prstGeom prst="rect">
            <a:avLst/>
          </a:prstGeom>
        </p:spPr>
        <p:txBody>
          <a:bodyPr lIns="0" tIns="0" rIns="0" bIns="0" anchor="t" anchorCtr="0">
            <a:noAutofit/>
          </a:bodyPr>
          <a:lstStyle>
            <a:lvl1pPr marL="0" marR="0" indent="0" algn="l" defTabSz="617066"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533" indent="0">
              <a:buFontTx/>
              <a:buNone/>
              <a:defRPr/>
            </a:lvl2pPr>
            <a:lvl3pPr marL="617066" indent="0">
              <a:buFontTx/>
              <a:buNone/>
              <a:defRPr/>
            </a:lvl3pPr>
            <a:lvl4pPr marL="925598" indent="0">
              <a:buFontTx/>
              <a:buNone/>
              <a:defRPr/>
            </a:lvl4pPr>
            <a:lvl5pPr marL="1234132"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9"/>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a:xfrm>
            <a:off x="228600" y="4907015"/>
            <a:ext cx="2286000" cy="101419"/>
          </a:xfrm>
          <a:prstGeom prst="rect">
            <a:avLst/>
          </a:prstGeom>
        </p:spPr>
        <p:txBody>
          <a:bodyPr/>
          <a:lstStyle>
            <a:lvl1pPr>
              <a:defRPr>
                <a:solidFill>
                  <a:schemeClr val="tx2">
                    <a:lumMod val="65000"/>
                  </a:schemeClr>
                </a:solidFill>
              </a:defRPr>
            </a:lvl1pPr>
          </a:lstStyle>
          <a:p>
            <a:r>
              <a:rPr lang="en-US"/>
              <a:t>IBM CONFIDENTIAL</a:t>
            </a:r>
            <a:endParaRPr lang="en-US" dirty="0"/>
          </a:p>
        </p:txBody>
      </p:sp>
    </p:spTree>
    <p:extLst>
      <p:ext uri="{BB962C8B-B14F-4D97-AF65-F5344CB8AC3E}">
        <p14:creationId xmlns:p14="http://schemas.microsoft.com/office/powerpoint/2010/main" val="33083880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4112">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78810649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Blank - Light">
    <p:bg>
      <p:bgPr>
        <a:solidFill>
          <a:schemeClr val="tx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01F704C8-DCEC-AE42-B4D0-9A86DED29D1D}"/>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54A4B1CF-4596-DC4B-A534-87DA97F067BF}"/>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014386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 Light">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5" y="3572968"/>
            <a:ext cx="6400453" cy="233222"/>
          </a:xfrm>
          <a:prstGeom prst="rect">
            <a:avLst/>
          </a:prstGeom>
        </p:spPr>
        <p:txBody>
          <a:bodyPr tIns="0" bIns="0"/>
          <a:lstStyle>
            <a:lvl1pPr marL="0" indent="0">
              <a:spcBef>
                <a:spcPts val="0"/>
              </a:spcBef>
              <a:buFontTx/>
              <a:buNone/>
              <a:defRPr b="0" i="0" cap="none" baseline="0">
                <a:solidFill>
                  <a:schemeClr val="tx1"/>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3"/>
            <a:ext cx="6400800" cy="1725645"/>
          </a:xfrm>
        </p:spPr>
        <p:txBody>
          <a:bodyPr anchor="b" anchorCtr="0">
            <a:noAutofit/>
          </a:bodyPr>
          <a:lstStyle>
            <a:lvl1pPr>
              <a:lnSpc>
                <a:spcPct val="100000"/>
              </a:lnSpc>
              <a:defRPr sz="2800" b="0" i="0">
                <a:solidFill>
                  <a:schemeClr val="tx1"/>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5" y="3394710"/>
            <a:ext cx="6400453" cy="178259"/>
          </a:xfrm>
          <a:prstGeom prst="rect">
            <a:avLst/>
          </a:prstGeom>
        </p:spPr>
        <p:txBody>
          <a:bodyPr tIns="0" bIns="0" anchor="b" anchorCtr="0"/>
          <a:lstStyle>
            <a:lvl1pPr marL="0" indent="0">
              <a:spcBef>
                <a:spcPts val="0"/>
              </a:spcBef>
              <a:buFontTx/>
              <a:buNone/>
              <a:defRPr b="0" i="0" cap="none" baseline="0">
                <a:solidFill>
                  <a:schemeClr val="tx1"/>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lum bright="30000"/>
            <a:extLst>
              <a:ext uri="{28A0092B-C50C-407E-A947-70E740481C1C}">
                <a14:useLocalDpi xmlns:a14="http://schemas.microsoft.com/office/drawing/2010/main"/>
              </a:ext>
            </a:extLst>
          </a:blip>
          <a:srcRect l="39181" t="24072" r="39181" b="60667"/>
          <a:stretch/>
        </p:blipFill>
        <p:spPr bwMode="ltGray">
          <a:xfrm>
            <a:off x="54104" y="1100796"/>
            <a:ext cx="2318234" cy="1920673"/>
          </a:xfrm>
          <a:prstGeom prst="rect">
            <a:avLst/>
          </a:prstGeom>
        </p:spPr>
      </p:pic>
      <p:sp>
        <p:nvSpPr>
          <p:cNvPr id="4" name="Footer Placeholder 3">
            <a:extLst>
              <a:ext uri="{FF2B5EF4-FFF2-40B4-BE49-F238E27FC236}">
                <a16:creationId xmlns:a16="http://schemas.microsoft.com/office/drawing/2014/main" id="{4B6FD979-AE96-574A-A8FF-F819499E9F41}"/>
              </a:ext>
            </a:extLst>
          </p:cNvPr>
          <p:cNvSpPr>
            <a:spLocks noGrp="1"/>
          </p:cNvSpPr>
          <p:nvPr>
            <p:ph type="ftr" sz="quarter" idx="14"/>
          </p:nvPr>
        </p:nvSpPr>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0AF46F35-AAC6-0249-B57E-63C9C254592D}"/>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327916189"/>
      </p:ext>
    </p:extLst>
  </p:cSld>
  <p:clrMapOvr>
    <a:masterClrMapping/>
  </p:clrMapOvr>
  <p:transition spd="slow">
    <p:push dir="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_BlackBkdg">
    <p:bg>
      <p:bgPr>
        <a:solidFill>
          <a:srgbClr val="12161A"/>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214684593"/>
      </p:ext>
    </p:extLst>
  </p:cSld>
  <p:clrMapOvr>
    <a:overrideClrMapping bg1="lt1" tx1="dk1" bg2="lt2" tx2="dk2" accent1="accent1" accent2="accent2" accent3="accent3" accent4="accent4" accent5="accent5" accent6="accent6" hlink="hlink" folHlink="folHlink"/>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90140-43FB-C24F-880C-B8BE35F1BCB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F4CAF293-D3D4-B243-84D1-DE7B389A1775}"/>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D7E4B97-1B1D-344D-983F-A995E840D5D3}"/>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952477048"/>
      </p:ext>
    </p:extLst>
  </p:cSld>
  <p:clrMapOvr>
    <a:overrideClrMapping bg1="lt1" tx1="dk1" bg2="lt2" tx2="dk2" accent1="accent1" accent2="accent2" accent3="accent3" accent4="accent4" accent5="accent5" accent6="accent6" hlink="hlink" folHlink="folHlink"/>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6" y="572249"/>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377" fontAlgn="base">
              <a:spcBef>
                <a:spcPts val="450"/>
              </a:spcBef>
              <a:spcAft>
                <a:spcPct val="0"/>
              </a:spcAft>
              <a:buClrTx/>
              <a:buSzTx/>
              <a:buFontTx/>
              <a:buNone/>
              <a:tabLst/>
            </a:pPr>
            <a:r>
              <a:rPr lang="en-US" dirty="0"/>
              <a:t>Edit Master intro text style</a:t>
            </a:r>
          </a:p>
        </p:txBody>
      </p:sp>
      <p:sp>
        <p:nvSpPr>
          <p:cNvPr id="2" name="Footer Placeholder 1">
            <a:extLst>
              <a:ext uri="{FF2B5EF4-FFF2-40B4-BE49-F238E27FC236}">
                <a16:creationId xmlns:a16="http://schemas.microsoft.com/office/drawing/2014/main" id="{A5AC4C5F-2F8F-5E4E-8EE6-52080C04EF7A}"/>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C5D9BA7F-1940-CD48-A4DF-30BE61FD3C0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
        <p:nvSpPr>
          <p:cNvPr id="9" name="Title 8">
            <a:extLst>
              <a:ext uri="{FF2B5EF4-FFF2-40B4-BE49-F238E27FC236}">
                <a16:creationId xmlns:a16="http://schemas.microsoft.com/office/drawing/2014/main" id="{3043ACC8-F48A-D049-ABE0-B87CC5602072}"/>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21082743"/>
      </p:ext>
    </p:extLst>
  </p:cSld>
  <p:clrMapOvr>
    <a:overrideClrMapping bg1="lt1" tx1="dk1" bg2="lt2" tx2="dk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Leading Title and Subtitle">
    <p:bg>
      <p:bgPr>
        <a:solidFill>
          <a:schemeClr val="tx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6" y="832599"/>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377" fontAlgn="base">
              <a:spcBef>
                <a:spcPts val="450"/>
              </a:spcBef>
              <a:spcAft>
                <a:spcPct val="0"/>
              </a:spcAft>
              <a:buClrTx/>
              <a:buSzTx/>
              <a:buFontTx/>
              <a:buNone/>
              <a:tabLst/>
            </a:pPr>
            <a:r>
              <a:rPr lang="en-US" dirty="0"/>
              <a:t>Edit Master intro text style</a:t>
            </a:r>
          </a:p>
        </p:txBody>
      </p:sp>
      <p:sp>
        <p:nvSpPr>
          <p:cNvPr id="6" name="Title 5">
            <a:extLst>
              <a:ext uri="{FF2B5EF4-FFF2-40B4-BE49-F238E27FC236}">
                <a16:creationId xmlns:a16="http://schemas.microsoft.com/office/drawing/2014/main" id="{3724E524-E40E-0149-AF3D-82E8DB368AB9}"/>
              </a:ext>
            </a:extLst>
          </p:cNvPr>
          <p:cNvSpPr>
            <a:spLocks noGrp="1"/>
          </p:cNvSpPr>
          <p:nvPr>
            <p:ph type="title"/>
          </p:nvPr>
        </p:nvSpPr>
        <p:spPr>
          <a:xfrm>
            <a:off x="219701" y="391781"/>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E7F91217-EF33-204C-900E-A9234E21CCD6}"/>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3372EBD4-5116-7040-A6CF-AFEAED3C1EA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624164315"/>
      </p:ext>
    </p:extLst>
  </p:cSld>
  <p:clrMapOvr>
    <a:overrideClrMapping bg1="lt1" tx1="dk1" bg2="lt2" tx2="dk2" accent1="accent1" accent2="accent2" accent3="accent3" accent4="accent4" accent5="accent5" accent6="accent6" hlink="hlink" folHlink="folHlink"/>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Black Bkgd">
    <p:bg>
      <p:bgPr>
        <a:solidFill>
          <a:srgbClr val="010203"/>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2" y="822960"/>
            <a:ext cx="8686174" cy="3703320"/>
          </a:xfrm>
        </p:spPr>
        <p:txBody>
          <a:bodyPr/>
          <a:lstStyle>
            <a:lvl1pPr>
              <a:defRPr sz="1400" b="0" i="0">
                <a:solidFill>
                  <a:schemeClr val="bg2"/>
                </a:solidFill>
                <a:latin typeface="IBM Plex Sans" panose="020B0503050203000203" pitchFamily="34" charset="77"/>
              </a:defRPr>
            </a:lvl1pPr>
            <a:lvl2pPr>
              <a:defRPr sz="1400" b="0" i="0">
                <a:solidFill>
                  <a:schemeClr val="bg2"/>
                </a:solidFill>
                <a:latin typeface="IBM Plex Sans" panose="020B0503050203000203" pitchFamily="34" charset="77"/>
              </a:defRPr>
            </a:lvl2pPr>
            <a:lvl3pPr>
              <a:defRPr sz="1400" b="0" i="0">
                <a:solidFill>
                  <a:schemeClr val="bg2"/>
                </a:solidFill>
                <a:latin typeface="IBM Plex Sans" panose="020B0503050203000203" pitchFamily="34" charset="77"/>
              </a:defRPr>
            </a:lvl3pPr>
            <a:lvl4pPr>
              <a:defRPr sz="1400" b="0" i="0">
                <a:solidFill>
                  <a:schemeClr val="bg2"/>
                </a:solidFill>
                <a:latin typeface="IBM Plex Sans" panose="020B0503050203000203" pitchFamily="34" charset="77"/>
              </a:defRPr>
            </a:lvl4pPr>
            <a:lvl5pPr>
              <a:defRPr sz="1400" b="0" i="0">
                <a:solidFill>
                  <a:schemeClr val="bg2"/>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bg2"/>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D9F1175E-914D-C642-AD09-03D07414FDBD}"/>
              </a:ext>
            </a:extLst>
          </p:cNvPr>
          <p:cNvSpPr>
            <a:spLocks noGrp="1"/>
          </p:cNvSpPr>
          <p:nvPr>
            <p:ph type="ftr" sz="quarter" idx="15"/>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827CA721-9E33-4441-A83A-ECEDAB2D0ABB}"/>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410919497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 Black Bkgd">
    <p:bg>
      <p:bgPr>
        <a:solidFill>
          <a:schemeClr val="tx2"/>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2" y="822960"/>
            <a:ext cx="8686174" cy="3703320"/>
          </a:xfrm>
        </p:spPr>
        <p:txBody>
          <a:bodyPr/>
          <a:lstStyle>
            <a:lvl1pPr>
              <a:defRPr sz="1400" b="0" i="0">
                <a:solidFill>
                  <a:schemeClr val="tx1"/>
                </a:solidFill>
                <a:latin typeface="IBM Plex Sans" panose="020B0503050203000203" pitchFamily="34" charset="77"/>
              </a:defRPr>
            </a:lvl1pPr>
            <a:lvl2pPr>
              <a:defRPr sz="1400" b="0" i="0">
                <a:solidFill>
                  <a:schemeClr val="tx1"/>
                </a:solidFill>
                <a:latin typeface="IBM Plex Sans" panose="020B0503050203000203" pitchFamily="34" charset="77"/>
              </a:defRPr>
            </a:lvl2pPr>
            <a:lvl3pPr>
              <a:defRPr sz="1400" b="0" i="0">
                <a:solidFill>
                  <a:schemeClr val="tx1"/>
                </a:solidFill>
                <a:latin typeface="IBM Plex Sans" panose="020B0503050203000203" pitchFamily="34" charset="77"/>
              </a:defRPr>
            </a:lvl3pPr>
            <a:lvl4pPr>
              <a:defRPr sz="1400" b="0" i="0">
                <a:solidFill>
                  <a:schemeClr val="tx1"/>
                </a:solidFill>
                <a:latin typeface="IBM Plex Sans" panose="020B0503050203000203" pitchFamily="34" charset="77"/>
              </a:defRPr>
            </a:lvl4pPr>
            <a:lvl5pPr>
              <a:defRPr sz="1400" b="0" i="0">
                <a:solidFill>
                  <a:schemeClr val="tx1"/>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C4319FB2-3C33-A941-AB65-636D1A7513CF}"/>
              </a:ext>
            </a:extLst>
          </p:cNvPr>
          <p:cNvSpPr>
            <a:spLocks noGrp="1"/>
          </p:cNvSpPr>
          <p:nvPr>
            <p:ph type="ftr" sz="quarter" idx="15"/>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54C89A35-6CE4-CD49-B46A-0EA07A0A32FA}"/>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27243020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2 Column Content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bg2"/>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84E6E61-FB80-BD4F-A952-BBAB7FFDE90C}"/>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A784A2D0-D516-5042-B81B-85A38190971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81626723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2 Column Content - Light Bkg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tx1"/>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C744D4B-3E32-F748-8255-3A3DA55D5C9C}"/>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F9ACE6B4-04C9-1744-82D7-C508FD8ABE4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65791804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Title, Text, and Half-page Photo">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1"/>
          </a:solidFill>
        </p:spPr>
        <p:txBody>
          <a:bodyPr tIns="2103120"/>
          <a:lstStyle>
            <a:lvl1pPr marL="0" indent="0" algn="ctr">
              <a:spcBef>
                <a:spcPts val="0"/>
              </a:spcBef>
              <a:buFontTx/>
              <a:buNone/>
              <a:defRPr>
                <a:solidFill>
                  <a:schemeClr val="bg2"/>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45675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1_Title, Text, and Half-page Photo">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2">
              <a:lumMod val="95000"/>
            </a:schemeClr>
          </a:solidFill>
        </p:spPr>
        <p:txBody>
          <a:bodyPr tIns="2103120"/>
          <a:lstStyle>
            <a:lvl1pPr marL="0" indent="0" algn="ctr">
              <a:spcBef>
                <a:spcPts val="0"/>
              </a:spcBef>
              <a:buFontTx/>
              <a:buNone/>
              <a:defRPr>
                <a:solidFill>
                  <a:schemeClr val="tx1"/>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bg2"/>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035255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450599160"/>
      </p:ext>
    </p:extLst>
  </p:cSld>
  <p:clrMapOvr>
    <a:masterClrMapping/>
  </p:clrMapOvr>
  <p:transition spd="slow">
    <p:push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Industry Challenges">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7E0BB1D-790F-2E41-8BBC-EBC733E210D1}"/>
              </a:ext>
            </a:extLst>
          </p:cNvPr>
          <p:cNvSpPr>
            <a:spLocks noGrp="1"/>
          </p:cNvSpPr>
          <p:nvPr>
            <p:ph type="pic" sz="quarter" idx="12" hasCustomPrompt="1"/>
          </p:nvPr>
        </p:nvSpPr>
        <p:spPr>
          <a:xfrm>
            <a:off x="0" y="0"/>
            <a:ext cx="4572000" cy="5143500"/>
          </a:xfrm>
          <a:noFill/>
        </p:spPr>
        <p:txBody>
          <a:bodyPr tIns="1005840"/>
          <a:lstStyle>
            <a:lvl1pPr marL="0" indent="0" algn="ctr">
              <a:spcBef>
                <a:spcPts val="0"/>
              </a:spcBef>
              <a:buFontTx/>
              <a:buNone/>
              <a:defRPr b="0" i="0">
                <a:solidFill>
                  <a:schemeClr val="bg2"/>
                </a:solidFill>
                <a:latin typeface="IBM Plex Sans" panose="020B0503050203000203" pitchFamily="34" charset="77"/>
              </a:defRPr>
            </a:lvl1pPr>
          </a:lstStyle>
          <a:p>
            <a:r>
              <a:rPr lang="en-US" dirty="0"/>
              <a:t>Click picture icon below to add photo</a:t>
            </a:r>
          </a:p>
        </p:txBody>
      </p:sp>
      <p:sp>
        <p:nvSpPr>
          <p:cNvPr id="10" name="Text Placeholder 9">
            <a:extLst>
              <a:ext uri="{FF2B5EF4-FFF2-40B4-BE49-F238E27FC236}">
                <a16:creationId xmlns:a16="http://schemas.microsoft.com/office/drawing/2014/main" id="{FDB5115F-C435-444A-8A86-3CC8CAC338D0}"/>
              </a:ext>
            </a:extLst>
          </p:cNvPr>
          <p:cNvSpPr>
            <a:spLocks noGrp="1"/>
          </p:cNvSpPr>
          <p:nvPr>
            <p:ph type="body" sz="quarter" idx="11"/>
          </p:nvPr>
        </p:nvSpPr>
        <p:spPr>
          <a:xfrm>
            <a:off x="6058568" y="880710"/>
            <a:ext cx="2486718" cy="3648577"/>
          </a:xfrm>
        </p:spPr>
        <p:txBody>
          <a:bodyPr/>
          <a:lstStyle>
            <a:lvl1pPr marL="4287" indent="0">
              <a:lnSpc>
                <a:spcPct val="90000"/>
              </a:lnSpc>
              <a:spcBef>
                <a:spcPts val="2700"/>
              </a:spcBef>
              <a:buNone/>
              <a:tabLst/>
              <a:defRPr b="0" i="0">
                <a:solidFill>
                  <a:schemeClr val="bg2"/>
                </a:solidFill>
                <a:latin typeface="IBM Plex Sans" panose="020B0503050203000203" pitchFamily="34" charset="77"/>
              </a:defRPr>
            </a:lvl1pPr>
            <a:lvl2pPr marL="4287" indent="0">
              <a:buNone/>
              <a:tabLst/>
              <a:defRPr b="0" i="0">
                <a:solidFill>
                  <a:schemeClr val="bg1"/>
                </a:solidFill>
                <a:latin typeface="IBM Plex Sans Medium" panose="020B0503050203000203" pitchFamily="34" charset="77"/>
              </a:defRPr>
            </a:lvl2pPr>
            <a:lvl3pPr marL="4287" indent="0">
              <a:buNone/>
              <a:tabLst/>
              <a:defRPr b="0" i="0">
                <a:solidFill>
                  <a:schemeClr val="bg1"/>
                </a:solidFill>
                <a:latin typeface="IBM Plex Sans Medium" panose="020B0503050203000203" pitchFamily="34" charset="77"/>
              </a:defRPr>
            </a:lvl3pPr>
            <a:lvl4pPr marL="4287" indent="0">
              <a:buNone/>
              <a:tabLst/>
              <a:defRPr b="0" i="0">
                <a:solidFill>
                  <a:schemeClr val="bg1"/>
                </a:solidFill>
                <a:latin typeface="IBM Plex Sans Medium" panose="020B0503050203000203" pitchFamily="34" charset="77"/>
              </a:defRPr>
            </a:lvl4pPr>
            <a:lvl5pPr marL="4287" indent="0">
              <a:buNone/>
              <a:tabLst/>
              <a:defRPr b="0" i="0">
                <a:solidFill>
                  <a:schemeClr val="bg1"/>
                </a:solidFill>
                <a:latin typeface="IBM Plex Sans Medium" panose="020B0503050203000203" pitchFamily="34" charset="77"/>
              </a:defRPr>
            </a:lvl5pPr>
          </a:lstStyle>
          <a:p>
            <a:pPr lvl="0"/>
            <a:r>
              <a:rPr lang="en-US" dirty="0"/>
              <a:t>Edit Master text styles</a:t>
            </a:r>
          </a:p>
        </p:txBody>
      </p:sp>
      <p:sp>
        <p:nvSpPr>
          <p:cNvPr id="5" name="Footer Placeholder 4">
            <a:extLst>
              <a:ext uri="{FF2B5EF4-FFF2-40B4-BE49-F238E27FC236}">
                <a16:creationId xmlns:a16="http://schemas.microsoft.com/office/drawing/2014/main" id="{7671A105-193D-B049-AD33-72F58D8145D5}"/>
              </a:ext>
            </a:extLst>
          </p:cNvPr>
          <p:cNvSpPr>
            <a:spLocks noGrp="1"/>
          </p:cNvSpPr>
          <p:nvPr>
            <p:ph type="ftr" sz="quarter" idx="13"/>
          </p:nvPr>
        </p:nvSpPr>
        <p:spPr/>
        <p:txBody>
          <a:bodyPr/>
          <a:lstStyle/>
          <a:p>
            <a:r>
              <a:rPr lang="en-US"/>
              <a:t>IBM CONFIDENTIAL</a:t>
            </a:r>
            <a:endParaRPr lang="en-US" dirty="0"/>
          </a:p>
        </p:txBody>
      </p:sp>
      <p:sp>
        <p:nvSpPr>
          <p:cNvPr id="11" name="Slide Number Placeholder 10">
            <a:extLst>
              <a:ext uri="{FF2B5EF4-FFF2-40B4-BE49-F238E27FC236}">
                <a16:creationId xmlns:a16="http://schemas.microsoft.com/office/drawing/2014/main" id="{3968B5A8-C923-A448-B172-41F92C0D52FC}"/>
              </a:ext>
            </a:extLst>
          </p:cNvPr>
          <p:cNvSpPr>
            <a:spLocks noGrp="1"/>
          </p:cNvSpPr>
          <p:nvPr>
            <p:ph type="sldNum" sz="quarter" idx="14"/>
          </p:nvPr>
        </p:nvSpPr>
        <p:spPr/>
        <p:txBody>
          <a:bodyPr/>
          <a:lstStyle/>
          <a:p>
            <a:fld id="{211F90E4-B54D-634F-995B-5A43DEA426D3}" type="slidenum">
              <a:rPr lang="en-US" smtClean="0"/>
              <a:pPr/>
              <a:t>‹#›</a:t>
            </a:fld>
            <a:endParaRPr lang="en-US" dirty="0"/>
          </a:p>
        </p:txBody>
      </p:sp>
      <p:sp>
        <p:nvSpPr>
          <p:cNvPr id="2" name="Title 1"/>
          <p:cNvSpPr>
            <a:spLocks noGrp="1"/>
          </p:cNvSpPr>
          <p:nvPr>
            <p:ph type="title"/>
          </p:nvPr>
        </p:nvSpPr>
        <p:spPr>
          <a:xfrm>
            <a:off x="228600" y="203370"/>
            <a:ext cx="4343401" cy="310982"/>
          </a:xfrm>
        </p:spPr>
        <p:txBody>
          <a:bodyPr/>
          <a:lstStyle>
            <a:lvl1pPr>
              <a:lnSpc>
                <a:spcPct val="90000"/>
              </a:lnSpc>
              <a:defRPr b="0" i="0">
                <a:solidFill>
                  <a:schemeClr val="bg2"/>
                </a:solidFill>
                <a:latin typeface="IBM Plex Sans" panose="020B0503050203000203" pitchFamily="34" charset="77"/>
              </a:defRPr>
            </a:lvl1pPr>
          </a:lstStyle>
          <a:p>
            <a:r>
              <a:rPr lang="en-US" dirty="0"/>
              <a:t>Click to edit Master title style</a:t>
            </a:r>
          </a:p>
        </p:txBody>
      </p:sp>
    </p:spTree>
    <p:extLst>
      <p:ext uri="{BB962C8B-B14F-4D97-AF65-F5344CB8AC3E}">
        <p14:creationId xmlns:p14="http://schemas.microsoft.com/office/powerpoint/2010/main" val="741568572"/>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userDrawn="1">
          <p15:clr>
            <a:srgbClr val="FBAE40"/>
          </p15:clr>
        </p15:guide>
        <p15:guide id="2" orient="horz" pos="821" userDrawn="1">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Focus Areas">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p:nvPr>
        </p:nvSpPr>
        <p:spPr>
          <a:xfrm>
            <a:off x="0" y="0"/>
            <a:ext cx="9144000" cy="2571750"/>
          </a:xfrm>
          <a:solidFill>
            <a:schemeClr val="tx1"/>
          </a:solidFill>
        </p:spPr>
        <p:txBody>
          <a:bodyPr lIns="0" tIns="0" rIns="0" bIns="0" anchor="ctr" anchorCtr="0"/>
          <a:lstStyle>
            <a:lvl1pPr marL="0" indent="0" algn="ctr">
              <a:spcBef>
                <a:spcPts val="0"/>
              </a:spcBef>
              <a:buFontTx/>
              <a:buNone/>
              <a:defRPr>
                <a:solidFill>
                  <a:schemeClr val="bg2"/>
                </a:solidFill>
              </a:defRPr>
            </a:lvl1pPr>
          </a:lstStyle>
          <a:p>
            <a:endParaRPr lang="en-US" dirty="0"/>
          </a:p>
        </p:txBody>
      </p:sp>
      <p:sp>
        <p:nvSpPr>
          <p:cNvPr id="5" name="Title 4">
            <a:extLst>
              <a:ext uri="{FF2B5EF4-FFF2-40B4-BE49-F238E27FC236}">
                <a16:creationId xmlns:a16="http://schemas.microsoft.com/office/drawing/2014/main" id="{792305F8-21A2-334C-BF87-FEA305D1F3C6}"/>
              </a:ext>
            </a:extLst>
          </p:cNvPr>
          <p:cNvSpPr>
            <a:spLocks noGrp="1"/>
          </p:cNvSpPr>
          <p:nvPr>
            <p:ph type="title" hasCustomPrompt="1"/>
          </p:nvPr>
        </p:nvSpPr>
        <p:spPr>
          <a:xfrm>
            <a:off x="736600" y="214800"/>
            <a:ext cx="8178800" cy="299550"/>
          </a:xfrm>
        </p:spPr>
        <p:txBody>
          <a:bodyPr/>
          <a:lstStyle>
            <a:lvl1pPr>
              <a:defRPr sz="1600" b="0" i="0">
                <a:solidFill>
                  <a:schemeClr val="bg2"/>
                </a:solidFill>
                <a:latin typeface="IBM Plex Sans" panose="020B0503050203000203" pitchFamily="34" charset="77"/>
              </a:defRPr>
            </a:lvl1pPr>
          </a:lstStyle>
          <a:p>
            <a:r>
              <a:rPr lang="en-US" dirty="0"/>
              <a:t>Click to edit Master header text</a:t>
            </a:r>
          </a:p>
        </p:txBody>
      </p:sp>
      <p:sp>
        <p:nvSpPr>
          <p:cNvPr id="13" name="Text Placeholder 11">
            <a:extLst>
              <a:ext uri="{FF2B5EF4-FFF2-40B4-BE49-F238E27FC236}">
                <a16:creationId xmlns:a16="http://schemas.microsoft.com/office/drawing/2014/main" id="{B6C458E2-FCA8-624F-84BE-AF3C5760E1F9}"/>
              </a:ext>
            </a:extLst>
          </p:cNvPr>
          <p:cNvSpPr>
            <a:spLocks noGrp="1"/>
          </p:cNvSpPr>
          <p:nvPr>
            <p:ph type="body" sz="quarter" idx="17" hasCustomPrompt="1"/>
          </p:nvPr>
        </p:nvSpPr>
        <p:spPr>
          <a:xfrm>
            <a:off x="215900" y="1915990"/>
            <a:ext cx="8686800" cy="246221"/>
          </a:xfrm>
        </p:spPr>
        <p:txBody>
          <a:bodyPr wrap="square" lIns="0" tIns="0" rIns="0" bIns="0">
            <a:spAutoFit/>
          </a:bodyPr>
          <a:lstStyle>
            <a:lvl1pPr>
              <a:defRPr lang="en-US" sz="1600" b="0" i="0" dirty="0">
                <a:latin typeface="IBM Plex Sans Light" panose="020B0403050203000203" pitchFamily="34" charset="77"/>
              </a:defRPr>
            </a:lvl1pPr>
          </a:lstStyle>
          <a:p>
            <a:pPr lvl="0" fontAlgn="auto">
              <a:spcBef>
                <a:spcPts val="1600"/>
              </a:spcBef>
              <a:spcAft>
                <a:spcPts val="600"/>
              </a:spcAft>
            </a:pPr>
            <a:r>
              <a:rPr lang="en-US" dirty="0"/>
              <a:t>Edit Master subtitle text</a:t>
            </a:r>
          </a:p>
        </p:txBody>
      </p:sp>
      <p:cxnSp>
        <p:nvCxnSpPr>
          <p:cNvPr id="18" name="Straight Connector 17">
            <a:extLst>
              <a:ext uri="{FF2B5EF4-FFF2-40B4-BE49-F238E27FC236}">
                <a16:creationId xmlns:a16="http://schemas.microsoft.com/office/drawing/2014/main" id="{4C4B9668-B2F2-A546-A2E8-537F0172AC6C}"/>
              </a:ext>
            </a:extLst>
          </p:cNvPr>
          <p:cNvCxnSpPr/>
          <p:nvPr userDrawn="1"/>
        </p:nvCxnSpPr>
        <p:spPr>
          <a:xfrm>
            <a:off x="228600" y="4346485"/>
            <a:ext cx="8686800" cy="0"/>
          </a:xfrm>
          <a:prstGeom prst="line">
            <a:avLst/>
          </a:prstGeom>
          <a:ln w="9525">
            <a:solidFill>
              <a:schemeClr val="bg2">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15A4E112-4FB5-E842-8441-C0BBFEDF5CEE}"/>
              </a:ext>
            </a:extLst>
          </p:cNvPr>
          <p:cNvSpPr>
            <a:spLocks noGrp="1"/>
          </p:cNvSpPr>
          <p:nvPr>
            <p:ph type="body" sz="quarter" idx="20" hasCustomPrompt="1"/>
          </p:nvPr>
        </p:nvSpPr>
        <p:spPr>
          <a:xfrm>
            <a:off x="228600" y="4453401"/>
            <a:ext cx="8686800" cy="274538"/>
          </a:xfrm>
        </p:spPr>
        <p:txBody>
          <a:bodyPr wrap="square" lIns="0" tIns="0" rIns="0" bIns="0" anchor="ctr" anchorCtr="0">
            <a:noAutofit/>
          </a:bodyPr>
          <a:lstStyle>
            <a:lvl1pPr algn="ctr">
              <a:defRPr lang="en-US" sz="1000" b="0" i="0" dirty="0">
                <a:solidFill>
                  <a:schemeClr val="bg2">
                    <a:lumMod val="65000"/>
                  </a:schemeClr>
                </a:solidFill>
                <a:latin typeface="IBM Plex Sans" panose="020B0503050203000203" pitchFamily="34" charset="77"/>
              </a:defRPr>
            </a:lvl1pPr>
          </a:lstStyle>
          <a:p>
            <a:pPr lvl="0" fontAlgn="auto">
              <a:spcBef>
                <a:spcPts val="1600"/>
              </a:spcBef>
              <a:spcAft>
                <a:spcPts val="600"/>
              </a:spcAft>
            </a:pPr>
            <a:r>
              <a:rPr lang="en-US" dirty="0"/>
              <a:t>Edit Master solution text</a:t>
            </a:r>
          </a:p>
        </p:txBody>
      </p:sp>
      <p:sp>
        <p:nvSpPr>
          <p:cNvPr id="22" name="Text Placeholder 11">
            <a:extLst>
              <a:ext uri="{FF2B5EF4-FFF2-40B4-BE49-F238E27FC236}">
                <a16:creationId xmlns:a16="http://schemas.microsoft.com/office/drawing/2014/main" id="{3511A67E-ADA8-1E49-AAC8-E821DA48501F}"/>
              </a:ext>
            </a:extLst>
          </p:cNvPr>
          <p:cNvSpPr>
            <a:spLocks noGrp="1"/>
          </p:cNvSpPr>
          <p:nvPr>
            <p:ph type="body" sz="quarter" idx="21" hasCustomPrompt="1"/>
          </p:nvPr>
        </p:nvSpPr>
        <p:spPr>
          <a:xfrm>
            <a:off x="215900" y="2800350"/>
            <a:ext cx="8686800" cy="215444"/>
          </a:xfrm>
        </p:spPr>
        <p:txBody>
          <a:bodyPr wrap="square" lIns="0" tIns="0" rIns="0" bIns="0">
            <a:spAutoFit/>
          </a:bodyPr>
          <a:lstStyle>
            <a:lvl1pPr>
              <a:defRPr lang="en-US" sz="1400" b="0" i="0" dirty="0">
                <a:solidFill>
                  <a:schemeClr val="tx1"/>
                </a:solidFill>
                <a:latin typeface="IBM Plex Sans Light" panose="020B0403050203000203" pitchFamily="34" charset="77"/>
              </a:defRPr>
            </a:lvl1pPr>
          </a:lstStyle>
          <a:p>
            <a:pPr lvl="0" fontAlgn="auto">
              <a:spcBef>
                <a:spcPts val="1600"/>
              </a:spcBef>
              <a:spcAft>
                <a:spcPts val="600"/>
              </a:spcAft>
            </a:pPr>
            <a:r>
              <a:rPr lang="en-US" dirty="0"/>
              <a:t>Edit Master statement text</a:t>
            </a:r>
          </a:p>
        </p:txBody>
      </p:sp>
      <p:sp>
        <p:nvSpPr>
          <p:cNvPr id="31" name="Text Placeholder 11">
            <a:extLst>
              <a:ext uri="{FF2B5EF4-FFF2-40B4-BE49-F238E27FC236}">
                <a16:creationId xmlns:a16="http://schemas.microsoft.com/office/drawing/2014/main" id="{AFFBC2DB-30C7-514B-A98D-CE2EEF2DF4DB}"/>
              </a:ext>
            </a:extLst>
          </p:cNvPr>
          <p:cNvSpPr>
            <a:spLocks noGrp="1"/>
          </p:cNvSpPr>
          <p:nvPr>
            <p:ph type="body" sz="quarter" idx="22" hasCustomPrompt="1"/>
          </p:nvPr>
        </p:nvSpPr>
        <p:spPr>
          <a:xfrm>
            <a:off x="215901"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3" name="Text Placeholder 11">
            <a:extLst>
              <a:ext uri="{FF2B5EF4-FFF2-40B4-BE49-F238E27FC236}">
                <a16:creationId xmlns:a16="http://schemas.microsoft.com/office/drawing/2014/main" id="{F95AB8D8-6944-884A-87D4-EDCB9C775253}"/>
              </a:ext>
            </a:extLst>
          </p:cNvPr>
          <p:cNvSpPr>
            <a:spLocks noGrp="1"/>
          </p:cNvSpPr>
          <p:nvPr>
            <p:ph type="body" sz="quarter" idx="24" hasCustomPrompt="1"/>
          </p:nvPr>
        </p:nvSpPr>
        <p:spPr>
          <a:xfrm>
            <a:off x="203200" y="826339"/>
            <a:ext cx="8686800" cy="443198"/>
          </a:xfrm>
        </p:spPr>
        <p:txBody>
          <a:bodyPr vert="horz" lIns="0" tIns="0" rIns="0" bIns="0" rtlCol="0">
            <a:noAutofit/>
          </a:bodyPr>
          <a:lstStyle>
            <a:lvl1pPr>
              <a:spcBef>
                <a:spcPts val="0"/>
              </a:spcBef>
              <a:defRPr lang="en-US" sz="3200" b="0" i="0" dirty="0">
                <a:latin typeface="IBM Plex Sans" panose="020B0503050203000203" pitchFamily="34" charset="77"/>
                <a:ea typeface="ＭＳ Ｐゴシック" pitchFamily="34" charset="-128"/>
                <a:cs typeface="+mn-cs"/>
              </a:defRPr>
            </a:lvl1pPr>
          </a:lstStyle>
          <a:p>
            <a:pPr lvl="0">
              <a:lnSpc>
                <a:spcPct val="90000"/>
              </a:lnSpc>
            </a:pPr>
            <a:r>
              <a:rPr lang="en-US" dirty="0"/>
              <a:t>Edit Master title text</a:t>
            </a:r>
          </a:p>
        </p:txBody>
      </p:sp>
      <p:sp>
        <p:nvSpPr>
          <p:cNvPr id="34" name="Text Placeholder 11">
            <a:extLst>
              <a:ext uri="{FF2B5EF4-FFF2-40B4-BE49-F238E27FC236}">
                <a16:creationId xmlns:a16="http://schemas.microsoft.com/office/drawing/2014/main" id="{30A22145-5428-FF46-93FD-40641D4BEB71}"/>
              </a:ext>
            </a:extLst>
          </p:cNvPr>
          <p:cNvSpPr>
            <a:spLocks noGrp="1"/>
          </p:cNvSpPr>
          <p:nvPr>
            <p:ph type="body" sz="quarter" idx="25" hasCustomPrompt="1"/>
          </p:nvPr>
        </p:nvSpPr>
        <p:spPr>
          <a:xfrm>
            <a:off x="2022730"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5" name="Text Placeholder 11">
            <a:extLst>
              <a:ext uri="{FF2B5EF4-FFF2-40B4-BE49-F238E27FC236}">
                <a16:creationId xmlns:a16="http://schemas.microsoft.com/office/drawing/2014/main" id="{13BBA615-A893-A841-A1DE-E4937ABA99F4}"/>
              </a:ext>
            </a:extLst>
          </p:cNvPr>
          <p:cNvSpPr>
            <a:spLocks noGrp="1"/>
          </p:cNvSpPr>
          <p:nvPr>
            <p:ph type="body" sz="quarter" idx="26" hasCustomPrompt="1"/>
          </p:nvPr>
        </p:nvSpPr>
        <p:spPr>
          <a:xfrm>
            <a:off x="3829559"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6" name="Text Placeholder 11">
            <a:extLst>
              <a:ext uri="{FF2B5EF4-FFF2-40B4-BE49-F238E27FC236}">
                <a16:creationId xmlns:a16="http://schemas.microsoft.com/office/drawing/2014/main" id="{8D0E0B14-1775-7645-AB5F-CF4636C01792}"/>
              </a:ext>
            </a:extLst>
          </p:cNvPr>
          <p:cNvSpPr>
            <a:spLocks noGrp="1"/>
          </p:cNvSpPr>
          <p:nvPr>
            <p:ph type="body" sz="quarter" idx="27" hasCustomPrompt="1"/>
          </p:nvPr>
        </p:nvSpPr>
        <p:spPr>
          <a:xfrm>
            <a:off x="5636388"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7" name="Text Placeholder 11">
            <a:extLst>
              <a:ext uri="{FF2B5EF4-FFF2-40B4-BE49-F238E27FC236}">
                <a16:creationId xmlns:a16="http://schemas.microsoft.com/office/drawing/2014/main" id="{DB6513FC-00FF-8846-A3D8-91A583843BB2}"/>
              </a:ext>
            </a:extLst>
          </p:cNvPr>
          <p:cNvSpPr>
            <a:spLocks noGrp="1"/>
          </p:cNvSpPr>
          <p:nvPr>
            <p:ph type="body" sz="quarter" idx="28" hasCustomPrompt="1"/>
          </p:nvPr>
        </p:nvSpPr>
        <p:spPr>
          <a:xfrm>
            <a:off x="7443216" y="3206751"/>
            <a:ext cx="1472184"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42" name="Footer Placeholder 41">
            <a:extLst>
              <a:ext uri="{FF2B5EF4-FFF2-40B4-BE49-F238E27FC236}">
                <a16:creationId xmlns:a16="http://schemas.microsoft.com/office/drawing/2014/main" id="{315097EC-7D14-404A-9A11-E94DF36EBF6F}"/>
              </a:ext>
            </a:extLst>
          </p:cNvPr>
          <p:cNvSpPr>
            <a:spLocks noGrp="1"/>
          </p:cNvSpPr>
          <p:nvPr>
            <p:ph type="ftr" sz="quarter" idx="29"/>
          </p:nvPr>
        </p:nvSpPr>
        <p:spPr>
          <a:xfrm>
            <a:off x="228600" y="4907015"/>
            <a:ext cx="2286000" cy="101419"/>
          </a:xfrm>
          <a:prstGeom prst="rect">
            <a:avLst/>
          </a:prstGeom>
        </p:spPr>
        <p:txBody>
          <a:bodyPr/>
          <a:lstStyle/>
          <a:p>
            <a:r>
              <a:rPr lang="en-US"/>
              <a:t>IBM CONFIDENTIAL</a:t>
            </a:r>
            <a:endParaRPr lang="en-US" dirty="0"/>
          </a:p>
        </p:txBody>
      </p:sp>
      <p:sp>
        <p:nvSpPr>
          <p:cNvPr id="43" name="Slide Number Placeholder 42">
            <a:extLst>
              <a:ext uri="{FF2B5EF4-FFF2-40B4-BE49-F238E27FC236}">
                <a16:creationId xmlns:a16="http://schemas.microsoft.com/office/drawing/2014/main" id="{1E4682EF-A89E-3344-9E32-69BE5872BF5B}"/>
              </a:ext>
            </a:extLst>
          </p:cNvPr>
          <p:cNvSpPr>
            <a:spLocks noGrp="1"/>
          </p:cNvSpPr>
          <p:nvPr>
            <p:ph type="sldNum" sz="quarter" idx="30"/>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5834542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Section Divider ">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4D445F-AD03-684A-AB50-E1EBA1050082}"/>
              </a:ext>
            </a:extLst>
          </p:cNvPr>
          <p:cNvPicPr>
            <a:picLocks noChangeAspect="1"/>
          </p:cNvPicPr>
          <p:nvPr userDrawn="1"/>
        </p:nvPicPr>
        <p:blipFill>
          <a:blip r:embed="rId2"/>
          <a:stretch>
            <a:fillRect/>
          </a:stretch>
        </p:blipFill>
        <p:spPr>
          <a:xfrm>
            <a:off x="3698" y="0"/>
            <a:ext cx="9136605" cy="5143500"/>
          </a:xfrm>
          <a:prstGeom prst="rect">
            <a:avLst/>
          </a:prstGeom>
        </p:spPr>
      </p:pic>
      <p:sp>
        <p:nvSpPr>
          <p:cNvPr id="2" name="Title 1"/>
          <p:cNvSpPr>
            <a:spLocks noGrp="1"/>
          </p:cNvSpPr>
          <p:nvPr userDrawn="1">
            <p:ph type="title" hasCustomPrompt="1"/>
          </p:nvPr>
        </p:nvSpPr>
        <p:spPr>
          <a:xfrm>
            <a:off x="200025" y="1796706"/>
            <a:ext cx="8715375" cy="954100"/>
          </a:xfrm>
        </p:spPr>
        <p:txBody>
          <a:bodyPr anchor="ctr" anchorCtr="0">
            <a:noAutofit/>
          </a:bodyPr>
          <a:lstStyle>
            <a:lvl1pPr algn="ctr">
              <a:lnSpc>
                <a:spcPct val="85000"/>
              </a:lnSpc>
              <a:defRPr sz="3999" b="0" i="0" baseline="0">
                <a:solidFill>
                  <a:schemeClr val="bg2"/>
                </a:solidFill>
                <a:latin typeface="IBM Plex Sans" panose="020B0503050203000203" pitchFamily="34" charset="77"/>
              </a:defRPr>
            </a:lvl1pPr>
          </a:lstStyle>
          <a:p>
            <a:r>
              <a:rPr lang="en-US" dirty="0"/>
              <a:t>Edit master section title</a:t>
            </a:r>
          </a:p>
        </p:txBody>
      </p:sp>
      <p:sp>
        <p:nvSpPr>
          <p:cNvPr id="5" name="Footer Placeholder 4">
            <a:extLst>
              <a:ext uri="{FF2B5EF4-FFF2-40B4-BE49-F238E27FC236}">
                <a16:creationId xmlns:a16="http://schemas.microsoft.com/office/drawing/2014/main" id="{13568314-C8EF-4245-A47C-A1F27160D467}"/>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33609AFE-74AE-0A41-97BC-C3084D7BDB91}"/>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770460364"/>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Descriptor">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551464-A707-974F-86DB-20EFC02493AC}"/>
              </a:ext>
            </a:extLst>
          </p:cNvPr>
          <p:cNvPicPr>
            <a:picLocks noChangeAspect="1"/>
          </p:cNvPicPr>
          <p:nvPr userDrawn="1"/>
        </p:nvPicPr>
        <p:blipFill>
          <a:blip r:embed="rId2"/>
          <a:stretch>
            <a:fillRect/>
          </a:stretch>
        </p:blipFill>
        <p:spPr>
          <a:xfrm>
            <a:off x="3698" y="0"/>
            <a:ext cx="9136605" cy="5143500"/>
          </a:xfrm>
          <a:prstGeom prst="rect">
            <a:avLst/>
          </a:prstGeom>
        </p:spPr>
      </p:pic>
      <p:sp>
        <p:nvSpPr>
          <p:cNvPr id="2" name="Title 1"/>
          <p:cNvSpPr>
            <a:spLocks noGrp="1"/>
          </p:cNvSpPr>
          <p:nvPr userDrawn="1">
            <p:ph type="title" hasCustomPrompt="1"/>
          </p:nvPr>
        </p:nvSpPr>
        <p:spPr>
          <a:xfrm>
            <a:off x="205740" y="1537428"/>
            <a:ext cx="8686799" cy="954100"/>
          </a:xfrm>
        </p:spPr>
        <p:txBody>
          <a:bodyPr>
            <a:noAutofit/>
          </a:bodyPr>
          <a:lstStyle>
            <a:lvl1pPr>
              <a:lnSpc>
                <a:spcPct val="85000"/>
              </a:lnSpc>
              <a:defRPr sz="3999" b="0" i="0" baseline="0">
                <a:solidFill>
                  <a:schemeClr val="bg2"/>
                </a:solidFill>
                <a:latin typeface="IBM Plex Sans" panose="020B0503050203000203" pitchFamily="34" charset="77"/>
              </a:defRPr>
            </a:lvl1pPr>
          </a:lstStyle>
          <a:p>
            <a:r>
              <a:rPr lang="en-US" dirty="0"/>
              <a:t>Edit master section title</a:t>
            </a:r>
          </a:p>
        </p:txBody>
      </p:sp>
      <p:sp>
        <p:nvSpPr>
          <p:cNvPr id="29" name="Text Placeholder 28"/>
          <p:cNvSpPr>
            <a:spLocks noGrp="1"/>
          </p:cNvSpPr>
          <p:nvPr userDrawn="1">
            <p:ph type="body" sz="quarter" idx="13"/>
          </p:nvPr>
        </p:nvSpPr>
        <p:spPr>
          <a:xfrm>
            <a:off x="229933" y="1294177"/>
            <a:ext cx="8662607" cy="233395"/>
          </a:xfrm>
          <a:prstGeom prst="rect">
            <a:avLst/>
          </a:prstGeom>
        </p:spPr>
        <p:txBody>
          <a:bodyPr lIns="0" tIns="0" rIns="0" bIns="0" anchor="t" anchorCtr="0">
            <a:normAutofit/>
          </a:bodyPr>
          <a:lstStyle>
            <a:lvl1pPr marL="0" indent="0">
              <a:lnSpc>
                <a:spcPct val="100000"/>
              </a:lnSpc>
              <a:buFontTx/>
              <a:buNone/>
              <a:defRPr sz="1400" b="0" i="0" cap="none" baseline="0">
                <a:solidFill>
                  <a:schemeClr val="bg2"/>
                </a:solidFill>
                <a:latin typeface="IBM Plex Sans" panose="020B0503050203000203" pitchFamily="34" charset="77"/>
              </a:defRPr>
            </a:lvl1pPr>
            <a:lvl2pPr marL="158552" indent="0">
              <a:buFontTx/>
              <a:buNone/>
              <a:defRPr sz="1080">
                <a:solidFill>
                  <a:schemeClr val="bg1"/>
                </a:solidFill>
              </a:defRPr>
            </a:lvl2pPr>
            <a:lvl3pPr marL="345671" indent="0">
              <a:buFontTx/>
              <a:buNone/>
              <a:defRPr sz="1080">
                <a:solidFill>
                  <a:schemeClr val="bg1"/>
                </a:solidFill>
              </a:defRPr>
            </a:lvl3pPr>
            <a:lvl4pPr marL="469942" indent="0">
              <a:buFontTx/>
              <a:buNone/>
              <a:defRPr sz="1080">
                <a:solidFill>
                  <a:schemeClr val="bg1"/>
                </a:solidFill>
              </a:defRPr>
            </a:lvl4pPr>
            <a:lvl5pPr marL="627065" indent="0">
              <a:buFontTx/>
              <a:buNone/>
              <a:defRPr sz="1080">
                <a:solidFill>
                  <a:schemeClr val="bg1"/>
                </a:solidFill>
              </a:defRPr>
            </a:lvl5pPr>
          </a:lstStyle>
          <a:p>
            <a:pPr lvl="0"/>
            <a:r>
              <a:rPr lang="en-US" dirty="0"/>
              <a:t>Edit Master text styles</a:t>
            </a:r>
          </a:p>
        </p:txBody>
      </p:sp>
      <p:sp>
        <p:nvSpPr>
          <p:cNvPr id="6" name="Footer Placeholder 5">
            <a:extLst>
              <a:ext uri="{FF2B5EF4-FFF2-40B4-BE49-F238E27FC236}">
                <a16:creationId xmlns:a16="http://schemas.microsoft.com/office/drawing/2014/main" id="{E236567B-B495-324F-A593-AE52BC348479}"/>
              </a:ext>
            </a:extLst>
          </p:cNvPr>
          <p:cNvSpPr>
            <a:spLocks noGrp="1"/>
          </p:cNvSpPr>
          <p:nvPr>
            <p:ph type="ftr" sz="quarter" idx="14"/>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A278B10E-F9EF-704D-9706-44A1EB2B55E4}"/>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002953920"/>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3 Sub Sections">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8BA119-B818-1741-B2A1-3501E39C78D6}"/>
              </a:ext>
            </a:extLst>
          </p:cNvPr>
          <p:cNvPicPr>
            <a:picLocks noChangeAspect="1"/>
          </p:cNvPicPr>
          <p:nvPr userDrawn="1"/>
        </p:nvPicPr>
        <p:blipFill>
          <a:blip r:embed="rId2"/>
          <a:stretch>
            <a:fillRect/>
          </a:stretch>
        </p:blipFill>
        <p:spPr>
          <a:xfrm>
            <a:off x="1" y="0"/>
            <a:ext cx="9144000" cy="2590800"/>
          </a:xfrm>
          <a:prstGeom prst="rect">
            <a:avLst/>
          </a:prstGeom>
        </p:spPr>
      </p:pic>
      <p:sp>
        <p:nvSpPr>
          <p:cNvPr id="2" name="Title 1"/>
          <p:cNvSpPr>
            <a:spLocks noGrp="1"/>
          </p:cNvSpPr>
          <p:nvPr userDrawn="1">
            <p:ph type="title" hasCustomPrompt="1"/>
          </p:nvPr>
        </p:nvSpPr>
        <p:spPr>
          <a:xfrm>
            <a:off x="202402" y="822326"/>
            <a:ext cx="8712998" cy="824937"/>
          </a:xfrm>
        </p:spPr>
        <p:txBody>
          <a:bodyPr>
            <a:noAutofit/>
          </a:bodyPr>
          <a:lstStyle>
            <a:lvl1pPr algn="ctr">
              <a:lnSpc>
                <a:spcPct val="100000"/>
              </a:lnSpc>
              <a:defRPr sz="3999" b="0" i="0">
                <a:solidFill>
                  <a:schemeClr val="bg2"/>
                </a:solidFill>
                <a:latin typeface="IBM Plex Sans" panose="020B0503050203000203" pitchFamily="34" charset="77"/>
              </a:defRPr>
            </a:lvl1pPr>
          </a:lstStyle>
          <a:p>
            <a:r>
              <a:rPr lang="en-US" dirty="0"/>
              <a:t>Edit master call to action title</a:t>
            </a:r>
          </a:p>
        </p:txBody>
      </p:sp>
      <p:sp>
        <p:nvSpPr>
          <p:cNvPr id="7" name="Footer Placeholder 6">
            <a:extLst>
              <a:ext uri="{FF2B5EF4-FFF2-40B4-BE49-F238E27FC236}">
                <a16:creationId xmlns:a16="http://schemas.microsoft.com/office/drawing/2014/main" id="{BEA5060C-237B-D84A-ACB4-D2AD42500272}"/>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8D452E02-FC7F-584C-8D2A-7F8B04860ED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450068782"/>
      </p:ext>
    </p:extLst>
  </p:cSld>
  <p:clrMapOvr>
    <a:masterClrMapping/>
  </p:clrMapOvr>
  <p:extLst>
    <p:ext uri="{DCECCB84-F9BA-43D5-87BE-67443E8EF086}">
      <p15:sldGuideLst xmlns:p15="http://schemas.microsoft.com/office/powerpoint/2012/main"/>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Quote - Black Bkdgd">
    <p:bg>
      <p:bgPr>
        <a:solidFill>
          <a:srgbClr val="010203"/>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6" y="3572968"/>
            <a:ext cx="6400453" cy="233222"/>
          </a:xfrm>
          <a:prstGeom prst="rect">
            <a:avLst/>
          </a:prstGeom>
        </p:spPr>
        <p:txBody>
          <a:bodyPr tIns="0" bIns="0"/>
          <a:lstStyle>
            <a:lvl1pPr marL="0" indent="0">
              <a:spcBef>
                <a:spcPts val="0"/>
              </a:spcBef>
              <a:buFontTx/>
              <a:buNone/>
              <a:defRPr b="0" i="0" cap="none" baseline="0">
                <a:solidFill>
                  <a:schemeClr val="bg2"/>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4"/>
            <a:ext cx="6400800" cy="1725645"/>
          </a:xfrm>
        </p:spPr>
        <p:txBody>
          <a:bodyPr anchor="b" anchorCtr="0">
            <a:noAutofit/>
          </a:bodyPr>
          <a:lstStyle>
            <a:lvl1pPr>
              <a:lnSpc>
                <a:spcPct val="100000"/>
              </a:lnSpc>
              <a:defRPr sz="2799" b="0" i="0">
                <a:solidFill>
                  <a:schemeClr val="bg2"/>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6" y="3394711"/>
            <a:ext cx="6400453" cy="178259"/>
          </a:xfrm>
          <a:prstGeom prst="rect">
            <a:avLst/>
          </a:prstGeom>
        </p:spPr>
        <p:txBody>
          <a:bodyPr tIns="0" bIns="0" anchor="b" anchorCtr="0"/>
          <a:lstStyle>
            <a:lvl1pPr marL="0" indent="0">
              <a:spcBef>
                <a:spcPts val="0"/>
              </a:spcBef>
              <a:buFontTx/>
              <a:buNone/>
              <a:defRPr b="0" i="0" cap="none" baseline="0">
                <a:solidFill>
                  <a:schemeClr val="bg2"/>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39181" t="24072" r="39181" b="60667"/>
          <a:stretch/>
        </p:blipFill>
        <p:spPr bwMode="ltGray">
          <a:xfrm>
            <a:off x="54104" y="1100797"/>
            <a:ext cx="2318234" cy="1920673"/>
          </a:xfrm>
          <a:prstGeom prst="rect">
            <a:avLst/>
          </a:prstGeom>
        </p:spPr>
      </p:pic>
      <p:sp>
        <p:nvSpPr>
          <p:cNvPr id="4" name="Footer Placeholder 3">
            <a:extLst>
              <a:ext uri="{FF2B5EF4-FFF2-40B4-BE49-F238E27FC236}">
                <a16:creationId xmlns:a16="http://schemas.microsoft.com/office/drawing/2014/main" id="{F5B318FD-189F-944F-8E79-C6285C78C8B6}"/>
              </a:ext>
            </a:extLst>
          </p:cNvPr>
          <p:cNvSpPr>
            <a:spLocks noGrp="1"/>
          </p:cNvSpPr>
          <p:nvPr>
            <p:ph type="ftr" sz="quarter" idx="14"/>
          </p:nvPr>
        </p:nvSpPr>
        <p:spPr>
          <a:xfrm>
            <a:off x="228600" y="4907015"/>
            <a:ext cx="2286000" cy="101419"/>
          </a:xfrm>
          <a:prstGeom prst="rect">
            <a:avLst/>
          </a:prstGeom>
        </p:spPr>
        <p:txBody>
          <a:bodyPr/>
          <a:lstStyle/>
          <a:p>
            <a:r>
              <a:rPr lang="en-US"/>
              <a:t>IBM CONFIDENTIAL</a:t>
            </a:r>
            <a:endParaRPr lang="en-US" dirty="0"/>
          </a:p>
        </p:txBody>
      </p:sp>
      <p:sp>
        <p:nvSpPr>
          <p:cNvPr id="10" name="Slide Number Placeholder 9">
            <a:extLst>
              <a:ext uri="{FF2B5EF4-FFF2-40B4-BE49-F238E27FC236}">
                <a16:creationId xmlns:a16="http://schemas.microsoft.com/office/drawing/2014/main" id="{066FE05A-56C1-5A42-A7F1-FDF465EC7BF6}"/>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36613628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Quote - Light">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6" y="3572968"/>
            <a:ext cx="6400453" cy="233222"/>
          </a:xfrm>
          <a:prstGeom prst="rect">
            <a:avLst/>
          </a:prstGeom>
        </p:spPr>
        <p:txBody>
          <a:bodyPr tIns="0" bIns="0"/>
          <a:lstStyle>
            <a:lvl1pPr marL="0" indent="0">
              <a:spcBef>
                <a:spcPts val="0"/>
              </a:spcBef>
              <a:buFontTx/>
              <a:buNone/>
              <a:defRPr b="0" i="0" cap="none" baseline="0">
                <a:solidFill>
                  <a:schemeClr val="tx1"/>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4"/>
            <a:ext cx="6400800" cy="1725645"/>
          </a:xfrm>
        </p:spPr>
        <p:txBody>
          <a:bodyPr anchor="b" anchorCtr="0">
            <a:noAutofit/>
          </a:bodyPr>
          <a:lstStyle>
            <a:lvl1pPr>
              <a:lnSpc>
                <a:spcPct val="100000"/>
              </a:lnSpc>
              <a:defRPr sz="2799" b="0" i="0">
                <a:solidFill>
                  <a:schemeClr val="tx1"/>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6" y="3394711"/>
            <a:ext cx="6400453" cy="178259"/>
          </a:xfrm>
          <a:prstGeom prst="rect">
            <a:avLst/>
          </a:prstGeom>
        </p:spPr>
        <p:txBody>
          <a:bodyPr tIns="0" bIns="0" anchor="b" anchorCtr="0"/>
          <a:lstStyle>
            <a:lvl1pPr marL="0" indent="0">
              <a:spcBef>
                <a:spcPts val="0"/>
              </a:spcBef>
              <a:buFontTx/>
              <a:buNone/>
              <a:defRPr b="0" i="0" cap="none" baseline="0">
                <a:solidFill>
                  <a:schemeClr val="tx1"/>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lum bright="30000"/>
            <a:extLst>
              <a:ext uri="{28A0092B-C50C-407E-A947-70E740481C1C}">
                <a14:useLocalDpi xmlns:a14="http://schemas.microsoft.com/office/drawing/2010/main"/>
              </a:ext>
            </a:extLst>
          </a:blip>
          <a:srcRect l="39181" t="24072" r="39181" b="60667"/>
          <a:stretch/>
        </p:blipFill>
        <p:spPr bwMode="ltGray">
          <a:xfrm>
            <a:off x="54104" y="1100797"/>
            <a:ext cx="2318234" cy="1920673"/>
          </a:xfrm>
          <a:prstGeom prst="rect">
            <a:avLst/>
          </a:prstGeom>
        </p:spPr>
      </p:pic>
      <p:sp>
        <p:nvSpPr>
          <p:cNvPr id="4" name="Footer Placeholder 3">
            <a:extLst>
              <a:ext uri="{FF2B5EF4-FFF2-40B4-BE49-F238E27FC236}">
                <a16:creationId xmlns:a16="http://schemas.microsoft.com/office/drawing/2014/main" id="{4B6FD979-AE96-574A-A8FF-F819499E9F41}"/>
              </a:ext>
            </a:extLst>
          </p:cNvPr>
          <p:cNvSpPr>
            <a:spLocks noGrp="1"/>
          </p:cNvSpPr>
          <p:nvPr>
            <p:ph type="ftr" sz="quarter" idx="14"/>
          </p:nvPr>
        </p:nvSpPr>
        <p:spPr>
          <a:xfrm>
            <a:off x="228600" y="4907015"/>
            <a:ext cx="2286000" cy="101419"/>
          </a:xfrm>
          <a:prstGeom prst="rect">
            <a:avLst/>
          </a:prstGeom>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0AF46F35-AAC6-0249-B57E-63C9C254592D}"/>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91308552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Industry Challenges">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7E0BB1D-790F-2E41-8BBC-EBC733E210D1}"/>
              </a:ext>
            </a:extLst>
          </p:cNvPr>
          <p:cNvSpPr>
            <a:spLocks noGrp="1"/>
          </p:cNvSpPr>
          <p:nvPr>
            <p:ph type="pic" sz="quarter" idx="12" hasCustomPrompt="1"/>
          </p:nvPr>
        </p:nvSpPr>
        <p:spPr>
          <a:xfrm>
            <a:off x="1" y="0"/>
            <a:ext cx="4572000" cy="5143500"/>
          </a:xfrm>
          <a:noFill/>
        </p:spPr>
        <p:txBody>
          <a:bodyPr tIns="1005840"/>
          <a:lstStyle>
            <a:lvl1pPr marL="0" indent="0" algn="ctr">
              <a:spcBef>
                <a:spcPts val="0"/>
              </a:spcBef>
              <a:buFontTx/>
              <a:buNone/>
              <a:defRPr b="0" i="0">
                <a:solidFill>
                  <a:schemeClr val="bg2"/>
                </a:solidFill>
                <a:latin typeface="IBM Plex Sans" panose="020B0503050203000203" pitchFamily="34" charset="77"/>
              </a:defRPr>
            </a:lvl1pPr>
          </a:lstStyle>
          <a:p>
            <a:r>
              <a:rPr lang="en-US" dirty="0"/>
              <a:t>Click picture icon below to add photo</a:t>
            </a:r>
          </a:p>
        </p:txBody>
      </p:sp>
      <p:sp>
        <p:nvSpPr>
          <p:cNvPr id="10" name="Text Placeholder 9">
            <a:extLst>
              <a:ext uri="{FF2B5EF4-FFF2-40B4-BE49-F238E27FC236}">
                <a16:creationId xmlns:a16="http://schemas.microsoft.com/office/drawing/2014/main" id="{FDB5115F-C435-444A-8A86-3CC8CAC338D0}"/>
              </a:ext>
            </a:extLst>
          </p:cNvPr>
          <p:cNvSpPr>
            <a:spLocks noGrp="1"/>
          </p:cNvSpPr>
          <p:nvPr>
            <p:ph type="body" sz="quarter" idx="11"/>
          </p:nvPr>
        </p:nvSpPr>
        <p:spPr>
          <a:xfrm>
            <a:off x="6058569" y="880711"/>
            <a:ext cx="2486718" cy="3648577"/>
          </a:xfrm>
        </p:spPr>
        <p:txBody>
          <a:bodyPr/>
          <a:lstStyle>
            <a:lvl1pPr marL="4286" indent="0">
              <a:lnSpc>
                <a:spcPct val="90000"/>
              </a:lnSpc>
              <a:spcBef>
                <a:spcPts val="2699"/>
              </a:spcBef>
              <a:buNone/>
              <a:tabLst/>
              <a:defRPr b="0" i="0">
                <a:solidFill>
                  <a:schemeClr val="bg2"/>
                </a:solidFill>
                <a:latin typeface="IBM Plex Sans" panose="020B0503050203000203" pitchFamily="34" charset="77"/>
              </a:defRPr>
            </a:lvl1pPr>
            <a:lvl2pPr marL="4286" indent="0">
              <a:buNone/>
              <a:tabLst/>
              <a:defRPr b="0" i="0">
                <a:solidFill>
                  <a:schemeClr val="bg1"/>
                </a:solidFill>
                <a:latin typeface="IBM Plex Sans Medium" panose="020B0503050203000203" pitchFamily="34" charset="77"/>
              </a:defRPr>
            </a:lvl2pPr>
            <a:lvl3pPr marL="4286" indent="0">
              <a:buNone/>
              <a:tabLst/>
              <a:defRPr b="0" i="0">
                <a:solidFill>
                  <a:schemeClr val="bg1"/>
                </a:solidFill>
                <a:latin typeface="IBM Plex Sans Medium" panose="020B0503050203000203" pitchFamily="34" charset="77"/>
              </a:defRPr>
            </a:lvl3pPr>
            <a:lvl4pPr marL="4286" indent="0">
              <a:buNone/>
              <a:tabLst/>
              <a:defRPr b="0" i="0">
                <a:solidFill>
                  <a:schemeClr val="bg1"/>
                </a:solidFill>
                <a:latin typeface="IBM Plex Sans Medium" panose="020B0503050203000203" pitchFamily="34" charset="77"/>
              </a:defRPr>
            </a:lvl4pPr>
            <a:lvl5pPr marL="4286" indent="0">
              <a:buNone/>
              <a:tabLst/>
              <a:defRPr b="0" i="0">
                <a:solidFill>
                  <a:schemeClr val="bg1"/>
                </a:solidFill>
                <a:latin typeface="IBM Plex Sans Medium" panose="020B0503050203000203" pitchFamily="34" charset="77"/>
              </a:defRPr>
            </a:lvl5pPr>
          </a:lstStyle>
          <a:p>
            <a:pPr lvl="0"/>
            <a:r>
              <a:rPr lang="en-US" dirty="0"/>
              <a:t>Edit Master text styles</a:t>
            </a:r>
          </a:p>
        </p:txBody>
      </p:sp>
      <p:sp>
        <p:nvSpPr>
          <p:cNvPr id="5" name="Footer Placeholder 4">
            <a:extLst>
              <a:ext uri="{FF2B5EF4-FFF2-40B4-BE49-F238E27FC236}">
                <a16:creationId xmlns:a16="http://schemas.microsoft.com/office/drawing/2014/main" id="{7671A105-193D-B049-AD33-72F58D8145D5}"/>
              </a:ext>
            </a:extLst>
          </p:cNvPr>
          <p:cNvSpPr>
            <a:spLocks noGrp="1"/>
          </p:cNvSpPr>
          <p:nvPr>
            <p:ph type="ftr" sz="quarter" idx="13"/>
          </p:nvPr>
        </p:nvSpPr>
        <p:spPr>
          <a:xfrm>
            <a:off x="228600" y="4907015"/>
            <a:ext cx="2286000" cy="101419"/>
          </a:xfrm>
          <a:prstGeom prst="rect">
            <a:avLst/>
          </a:prstGeom>
        </p:spPr>
        <p:txBody>
          <a:bodyPr/>
          <a:lstStyle/>
          <a:p>
            <a:r>
              <a:rPr lang="en-US"/>
              <a:t>IBM CONFIDENTIAL</a:t>
            </a:r>
            <a:endParaRPr lang="en-US" dirty="0"/>
          </a:p>
        </p:txBody>
      </p:sp>
      <p:sp>
        <p:nvSpPr>
          <p:cNvPr id="11" name="Slide Number Placeholder 10">
            <a:extLst>
              <a:ext uri="{FF2B5EF4-FFF2-40B4-BE49-F238E27FC236}">
                <a16:creationId xmlns:a16="http://schemas.microsoft.com/office/drawing/2014/main" id="{3968B5A8-C923-A448-B172-41F92C0D52FC}"/>
              </a:ext>
            </a:extLst>
          </p:cNvPr>
          <p:cNvSpPr>
            <a:spLocks noGrp="1"/>
          </p:cNvSpPr>
          <p:nvPr>
            <p:ph type="sldNum" sz="quarter" idx="14"/>
          </p:nvPr>
        </p:nvSpPr>
        <p:spPr/>
        <p:txBody>
          <a:bodyPr/>
          <a:lstStyle/>
          <a:p>
            <a:fld id="{211F90E4-B54D-634F-995B-5A43DEA426D3}" type="slidenum">
              <a:rPr lang="en-US" smtClean="0"/>
              <a:pPr/>
              <a:t>‹#›</a:t>
            </a:fld>
            <a:endParaRPr lang="en-US" dirty="0"/>
          </a:p>
        </p:txBody>
      </p:sp>
      <p:sp>
        <p:nvSpPr>
          <p:cNvPr id="2" name="Title 1"/>
          <p:cNvSpPr>
            <a:spLocks noGrp="1"/>
          </p:cNvSpPr>
          <p:nvPr>
            <p:ph type="title"/>
          </p:nvPr>
        </p:nvSpPr>
        <p:spPr>
          <a:xfrm>
            <a:off x="228601" y="203371"/>
            <a:ext cx="4343401" cy="310982"/>
          </a:xfrm>
        </p:spPr>
        <p:txBody>
          <a:bodyPr/>
          <a:lstStyle>
            <a:lvl1pPr>
              <a:lnSpc>
                <a:spcPct val="90000"/>
              </a:lnSpc>
              <a:defRPr b="0" i="0">
                <a:solidFill>
                  <a:schemeClr val="bg2"/>
                </a:solidFill>
                <a:latin typeface="IBM Plex Sans" panose="020B0503050203000203" pitchFamily="34" charset="77"/>
              </a:defRPr>
            </a:lvl1pPr>
          </a:lstStyle>
          <a:p>
            <a:r>
              <a:rPr lang="en-US" dirty="0"/>
              <a:t>Click to edit Master title style</a:t>
            </a:r>
          </a:p>
        </p:txBody>
      </p:sp>
    </p:spTree>
    <p:extLst>
      <p:ext uri="{BB962C8B-B14F-4D97-AF65-F5344CB8AC3E}">
        <p14:creationId xmlns:p14="http://schemas.microsoft.com/office/powerpoint/2010/main" val="17140525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2" y="2355004"/>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350126"/>
            <a:ext cx="162873" cy="148133"/>
          </a:xfrm>
          <a:prstGeom prst="rect">
            <a:avLst/>
          </a:prstGeom>
        </p:spPr>
      </p:pic>
      <p:sp>
        <p:nvSpPr>
          <p:cNvPr id="47" name="TextBox 46"/>
          <p:cNvSpPr txBox="1"/>
          <p:nvPr/>
        </p:nvSpPr>
        <p:spPr>
          <a:xfrm>
            <a:off x="468022" y="2555866"/>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4" y="2551101"/>
            <a:ext cx="162873" cy="148133"/>
          </a:xfrm>
          <a:prstGeom prst="rect">
            <a:avLst/>
          </a:prstGeom>
        </p:spPr>
      </p:pic>
      <p:sp>
        <p:nvSpPr>
          <p:cNvPr id="45" name="TextBox 44"/>
          <p:cNvSpPr txBox="1"/>
          <p:nvPr userDrawn="1"/>
        </p:nvSpPr>
        <p:spPr>
          <a:xfrm>
            <a:off x="468022" y="2957590"/>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7" y="3120391"/>
            <a:ext cx="228051" cy="205418"/>
          </a:xfrm>
          <a:prstGeom prst="rect">
            <a:avLst/>
          </a:prstGeom>
        </p:spPr>
      </p:pic>
      <p:sp>
        <p:nvSpPr>
          <p:cNvPr id="44" name="TextBox 43"/>
          <p:cNvSpPr txBox="1"/>
          <p:nvPr userDrawn="1"/>
        </p:nvSpPr>
        <p:spPr>
          <a:xfrm>
            <a:off x="468024" y="3158452"/>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1" y="3326747"/>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1" y="3982498"/>
            <a:ext cx="7122703" cy="9331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2" y="2141278"/>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7" y="1234440"/>
            <a:ext cx="8358796" cy="784702"/>
          </a:xfrm>
          <a:prstGeom prst="rect">
            <a:avLst/>
          </a:prstGeom>
          <a:noFill/>
        </p:spPr>
        <p:txBody>
          <a:bodyPr wrap="square" rtlCol="0">
            <a:spAutoFit/>
          </a:bodyPr>
          <a:lstStyle/>
          <a:p>
            <a:pPr algn="l"/>
            <a:r>
              <a:rPr lang="en-US" sz="4499"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2"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752077"/>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664347"/>
            <a:ext cx="662940" cy="246839"/>
          </a:xfrm>
          <a:prstGeom prst="rect">
            <a:avLst/>
          </a:prstGeom>
        </p:spPr>
      </p:pic>
    </p:spTree>
    <p:extLst>
      <p:ext uri="{BB962C8B-B14F-4D97-AF65-F5344CB8AC3E}">
        <p14:creationId xmlns:p14="http://schemas.microsoft.com/office/powerpoint/2010/main" val="40665904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9"/>
            <a:ext cx="4142232" cy="369204"/>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98B3DD9F-D37B-D042-B186-45F09F1225DC}"/>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F0E606-D339-4C44-9986-613D39FB6CEB}"/>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0409208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D3649"/>
                </a:solidFill>
              </a:defRPr>
            </a:lvl1pPr>
          </a:lstStyle>
          <a:p>
            <a:r>
              <a:rPr lang="en-US"/>
              <a:t>Click to edit Master title style</a:t>
            </a:r>
            <a:endParaRPr lang="en-US" dirty="0"/>
          </a:p>
        </p:txBody>
      </p:sp>
      <p:sp>
        <p:nvSpPr>
          <p:cNvPr id="5" name="Content Placeholder 4"/>
          <p:cNvSpPr>
            <a:spLocks noGrp="1"/>
          </p:cNvSpPr>
          <p:nvPr>
            <p:ph sz="quarter" idx="14"/>
          </p:nvPr>
        </p:nvSpPr>
        <p:spPr>
          <a:xfrm>
            <a:off x="457200" y="822960"/>
            <a:ext cx="8229600" cy="37033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5"/>
          </p:nvPr>
        </p:nvSpPr>
        <p:spPr/>
        <p:txBody>
          <a:bodyPr/>
          <a:lstStyle/>
          <a:p>
            <a:pPr defTabSz="617066">
              <a:lnSpc>
                <a:spcPct val="90000"/>
              </a:lnSpc>
              <a:spcBef>
                <a:spcPts val="540"/>
              </a:spcBef>
              <a:buClr>
                <a:srgbClr val="1D3649"/>
              </a:buClr>
            </a:pPr>
            <a:r>
              <a:rPr lang="en-CA">
                <a:solidFill>
                  <a:srgbClr val="FFFFFF"/>
                </a:solidFill>
              </a:rPr>
              <a:t>IBM CONFIDENTIAL</a:t>
            </a:r>
            <a:endParaRPr lang="en-CA" dirty="0">
              <a:solidFill>
                <a:srgbClr val="FFFFFF"/>
              </a:solidFill>
            </a:endParaRPr>
          </a:p>
        </p:txBody>
      </p:sp>
    </p:spTree>
    <p:extLst>
      <p:ext uri="{BB962C8B-B14F-4D97-AF65-F5344CB8AC3E}">
        <p14:creationId xmlns:p14="http://schemas.microsoft.com/office/powerpoint/2010/main" val="2143587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2" y="2355003"/>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350125"/>
            <a:ext cx="162873" cy="148133"/>
          </a:xfrm>
          <a:prstGeom prst="rect">
            <a:avLst/>
          </a:prstGeom>
        </p:spPr>
      </p:pic>
      <p:sp>
        <p:nvSpPr>
          <p:cNvPr id="47" name="TextBox 46"/>
          <p:cNvSpPr txBox="1"/>
          <p:nvPr/>
        </p:nvSpPr>
        <p:spPr>
          <a:xfrm>
            <a:off x="468022" y="2555865"/>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3" y="2551100"/>
            <a:ext cx="162873" cy="148133"/>
          </a:xfrm>
          <a:prstGeom prst="rect">
            <a:avLst/>
          </a:prstGeom>
        </p:spPr>
      </p:pic>
      <p:sp>
        <p:nvSpPr>
          <p:cNvPr id="45" name="TextBox 44"/>
          <p:cNvSpPr txBox="1"/>
          <p:nvPr userDrawn="1"/>
        </p:nvSpPr>
        <p:spPr>
          <a:xfrm>
            <a:off x="468022" y="2957589"/>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6" y="3120390"/>
            <a:ext cx="228051" cy="205418"/>
          </a:xfrm>
          <a:prstGeom prst="rect">
            <a:avLst/>
          </a:prstGeom>
        </p:spPr>
      </p:pic>
      <p:sp>
        <p:nvSpPr>
          <p:cNvPr id="44" name="TextBox 43"/>
          <p:cNvSpPr txBox="1"/>
          <p:nvPr userDrawn="1"/>
        </p:nvSpPr>
        <p:spPr>
          <a:xfrm>
            <a:off x="468023" y="3158451"/>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0" y="3326746"/>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0" y="3890289"/>
            <a:ext cx="7122703" cy="93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2" y="2141277"/>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7" y="1234440"/>
            <a:ext cx="8358796" cy="784830"/>
          </a:xfrm>
          <a:prstGeom prst="rect">
            <a:avLst/>
          </a:prstGeom>
          <a:noFill/>
        </p:spPr>
        <p:txBody>
          <a:bodyPr wrap="square" rtlCol="0">
            <a:spAutoFit/>
          </a:bodyPr>
          <a:lstStyle/>
          <a:p>
            <a:pPr algn="l"/>
            <a:r>
              <a:rPr lang="en-US" sz="4500"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2"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752076"/>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572138"/>
            <a:ext cx="662940" cy="246839"/>
          </a:xfrm>
          <a:prstGeom prst="rect">
            <a:avLst/>
          </a:prstGeom>
        </p:spPr>
      </p:pic>
    </p:spTree>
    <p:extLst>
      <p:ext uri="{BB962C8B-B14F-4D97-AF65-F5344CB8AC3E}">
        <p14:creationId xmlns:p14="http://schemas.microsoft.com/office/powerpoint/2010/main" val="3159968947"/>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927625B-AC91-8043-8B2A-CF393C04A875}"/>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A910D16-5ACA-9B42-88D9-9E03D0CDA876}"/>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07896923"/>
      </p:ext>
    </p:extLst>
  </p:cSld>
  <p:clrMapOvr>
    <a:overrideClrMapping bg1="dk1" tx1="lt1" bg2="dk2" tx2="lt2" accent1="accent1" accent2="accent2" accent3="accent3" accent4="accent4" accent5="accent5" accent6="accent6" hlink="hlink" folHlink="folHlink"/>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8" y="4728887"/>
            <a:ext cx="1362693" cy="217403"/>
          </a:xfrm>
          <a:prstGeom prst="rect">
            <a:avLst/>
          </a:prstGeom>
        </p:spPr>
      </p:pic>
    </p:spTree>
    <p:extLst>
      <p:ext uri="{BB962C8B-B14F-4D97-AF65-F5344CB8AC3E}">
        <p14:creationId xmlns:p14="http://schemas.microsoft.com/office/powerpoint/2010/main" val="103580513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6063" algn="r"/>
              </a:tabLst>
              <a:defRPr b="1">
                <a:solidFill>
                  <a:schemeClr val="tx1"/>
                </a:solidFill>
              </a:defRPr>
            </a:lvl1pPr>
            <a:lvl2pPr marL="0" indent="0">
              <a:spcBef>
                <a:spcPts val="0"/>
              </a:spcBef>
              <a:buNone/>
              <a:tabLst>
                <a:tab pos="4056063" algn="r"/>
              </a:tabLst>
              <a:defRPr>
                <a:solidFill>
                  <a:schemeClr val="tx1"/>
                </a:solidFill>
              </a:defRPr>
            </a:lvl2pPr>
            <a:lvl3pPr marL="201612" indent="0">
              <a:buNone/>
              <a:defRPr/>
            </a:lvl3pPr>
            <a:lvl4pPr marL="434975" indent="0">
              <a:buNone/>
              <a:defRPr/>
            </a:lvl4pPr>
            <a:lvl5pPr marL="631825"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6063" algn="r"/>
              </a:tabLst>
              <a:defRPr b="1">
                <a:solidFill>
                  <a:schemeClr val="tx1"/>
                </a:solidFill>
              </a:defRPr>
            </a:lvl1pPr>
            <a:lvl2pPr marL="0" indent="0">
              <a:spcBef>
                <a:spcPts val="0"/>
              </a:spcBef>
              <a:buFontTx/>
              <a:buNone/>
              <a:tabLst>
                <a:tab pos="4056063" algn="r"/>
              </a:tabLst>
              <a:defRPr>
                <a:solidFill>
                  <a:schemeClr val="tx1"/>
                </a:solidFill>
              </a:defRPr>
            </a:lvl2pPr>
            <a:lvl3pPr marL="0" indent="0">
              <a:spcBef>
                <a:spcPts val="0"/>
              </a:spcBef>
              <a:buFontTx/>
              <a:buNone/>
              <a:tabLst>
                <a:tab pos="4056063" algn="r"/>
              </a:tabLst>
              <a:defRPr>
                <a:solidFill>
                  <a:schemeClr val="tx1"/>
                </a:solidFill>
              </a:defRPr>
            </a:lvl3pPr>
            <a:lvl4pPr marL="0" indent="0">
              <a:spcBef>
                <a:spcPts val="0"/>
              </a:spcBef>
              <a:buFontTx/>
              <a:buNone/>
              <a:tabLst>
                <a:tab pos="4056063" algn="r"/>
              </a:tabLst>
              <a:defRPr>
                <a:solidFill>
                  <a:schemeClr val="tx1"/>
                </a:solidFill>
              </a:defRPr>
            </a:lvl4pPr>
            <a:lvl5pPr marL="0" indent="0">
              <a:spcBef>
                <a:spcPts val="0"/>
              </a:spcBef>
              <a:buFontTx/>
              <a:buNone/>
              <a:tabLst>
                <a:tab pos="4056063" algn="r"/>
              </a:tabLst>
              <a:defRPr>
                <a:solidFill>
                  <a:schemeClr val="tx1"/>
                </a:solidFill>
              </a:defRPr>
            </a:lvl5pPr>
            <a:lvl6pPr marL="0" indent="0">
              <a:buFontTx/>
              <a:buNone/>
              <a:tabLst>
                <a:tab pos="4056063" algn="r"/>
              </a:tabLst>
              <a:defRPr b="0" i="0">
                <a:solidFill>
                  <a:schemeClr val="tx1"/>
                </a:solidFill>
                <a:latin typeface="IBM Plex Sans" panose="020B0503050203000203" pitchFamily="34" charset="77"/>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CC57EC-C62A-6D4A-A672-2B6AEF178C4A}"/>
              </a:ext>
            </a:extLst>
          </p:cNvPr>
          <p:cNvSpPr>
            <a:spLocks noGrp="1"/>
          </p:cNvSpPr>
          <p:nvPr>
            <p:ph type="ftr" sz="quarter" idx="15"/>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FB2C2C76-2949-954E-B57D-C7F2D14B13AF}"/>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
        <p:nvSpPr>
          <p:cNvPr id="7" name="Title 6">
            <a:extLst>
              <a:ext uri="{FF2B5EF4-FFF2-40B4-BE49-F238E27FC236}">
                <a16:creationId xmlns:a16="http://schemas.microsoft.com/office/drawing/2014/main" id="{E585C47D-CC24-554F-98BC-600A6BAF6BD5}"/>
              </a:ext>
            </a:extLst>
          </p:cNvPr>
          <p:cNvSpPr>
            <a:spLocks noGrp="1"/>
          </p:cNvSpPr>
          <p:nvPr>
            <p:ph type="title"/>
          </p:nvPr>
        </p:nvSpPr>
        <p:spPr>
          <a:xfrm>
            <a:off x="210312" y="201168"/>
            <a:ext cx="6419088" cy="452882"/>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24781458"/>
      </p:ext>
    </p:extLst>
  </p:cSld>
  <p:clrMapOvr>
    <a:overrideClrMapping bg1="dk1" tx1="lt1" bg2="dk2" tx2="lt2" accent1="accent1" accent2="accent2" accent3="accent3" accent4="accent4" accent5="accent5" accent6="accent6" hlink="hlink" folHlink="folHlink"/>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tx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C0083C9-1CF9-2744-BD96-DB1613FB6EF9}"/>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1381EAD3-6531-974A-87DD-8571A9FE280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2813852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7509814C-BD6F-7B4F-99EB-A6B0FBC1FD04}"/>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75DA223F-87FC-004F-996F-0CFD3D9A304C}"/>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343622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8138344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0"/>
            <a:ext cx="4114800" cy="276999"/>
          </a:xfrm>
        </p:spPr>
        <p:txBody>
          <a:bodyPr/>
          <a:lstStyle>
            <a:lvl1pPr>
              <a:defRPr sz="1600" b="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0"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A23AB2D5-39A0-934F-A392-3ACE2294819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749097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0"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510434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629658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927625B-AC91-8043-8B2A-CF393C04A875}"/>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A910D16-5ACA-9B42-88D9-9E03D0CDA876}"/>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9529278"/>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Section Divider">
    <p:bg>
      <p:bgPr>
        <a:solidFill>
          <a:srgbClr val="1D364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l="63757" t="44138" b="14099"/>
          <a:stretch/>
        </p:blipFill>
        <p:spPr>
          <a:xfrm>
            <a:off x="5829300" y="2320349"/>
            <a:ext cx="3312263" cy="2148099"/>
          </a:xfrm>
          <a:prstGeom prst="rect">
            <a:avLst/>
          </a:prstGeom>
        </p:spPr>
      </p:pic>
      <p:sp>
        <p:nvSpPr>
          <p:cNvPr id="2" name="Title 1"/>
          <p:cNvSpPr>
            <a:spLocks noGrp="1"/>
          </p:cNvSpPr>
          <p:nvPr userDrawn="1">
            <p:ph type="title" hasCustomPrompt="1"/>
          </p:nvPr>
        </p:nvSpPr>
        <p:spPr>
          <a:xfrm>
            <a:off x="433552" y="1537426"/>
            <a:ext cx="8259134" cy="954100"/>
          </a:xfrm>
        </p:spPr>
        <p:txBody>
          <a:bodyPr>
            <a:noAutofit/>
          </a:bodyPr>
          <a:lstStyle>
            <a:lvl1pPr>
              <a:lnSpc>
                <a:spcPct val="85000"/>
              </a:lnSpc>
              <a:defRPr sz="3960" b="1" i="0" baseline="0">
                <a:solidFill>
                  <a:schemeClr val="bg1"/>
                </a:solidFill>
                <a:latin typeface="IBM Plex Sans" panose="020B0503050203000203" pitchFamily="34" charset="0"/>
              </a:defRPr>
            </a:lvl1pPr>
          </a:lstStyle>
          <a:p>
            <a:r>
              <a:rPr lang="en-US" dirty="0"/>
              <a:t>Edit master section title</a:t>
            </a:r>
          </a:p>
        </p:txBody>
      </p:sp>
      <p:sp>
        <p:nvSpPr>
          <p:cNvPr id="29" name="Text Placeholder 28"/>
          <p:cNvSpPr>
            <a:spLocks noGrp="1"/>
          </p:cNvSpPr>
          <p:nvPr userDrawn="1">
            <p:ph type="body" sz="quarter" idx="13"/>
          </p:nvPr>
        </p:nvSpPr>
        <p:spPr>
          <a:xfrm>
            <a:off x="456961" y="1339504"/>
            <a:ext cx="8227585" cy="233395"/>
          </a:xfrm>
          <a:prstGeom prst="rect">
            <a:avLst/>
          </a:prstGeom>
        </p:spPr>
        <p:txBody>
          <a:bodyPr lIns="0" tIns="0" rIns="0" bIns="0" anchor="t" anchorCtr="0">
            <a:normAutofit/>
          </a:bodyPr>
          <a:lstStyle>
            <a:lvl1pPr marL="0" indent="0">
              <a:lnSpc>
                <a:spcPct val="100000"/>
              </a:lnSpc>
              <a:buFontTx/>
              <a:buNone/>
              <a:defRPr sz="1260" cap="all" baseline="0">
                <a:solidFill>
                  <a:schemeClr val="bg1"/>
                </a:solidFill>
              </a:defRPr>
            </a:lvl1pPr>
            <a:lvl2pPr marL="158591" indent="0">
              <a:buFontTx/>
              <a:buNone/>
              <a:defRPr sz="1080">
                <a:solidFill>
                  <a:schemeClr val="bg1"/>
                </a:solidFill>
              </a:defRPr>
            </a:lvl2pPr>
            <a:lvl3pPr marL="345758" indent="0">
              <a:buFontTx/>
              <a:buNone/>
              <a:defRPr sz="1080">
                <a:solidFill>
                  <a:schemeClr val="bg1"/>
                </a:solidFill>
              </a:defRPr>
            </a:lvl3pPr>
            <a:lvl4pPr marL="470059" indent="0">
              <a:buFontTx/>
              <a:buNone/>
              <a:defRPr sz="1080">
                <a:solidFill>
                  <a:schemeClr val="bg1"/>
                </a:solidFill>
              </a:defRPr>
            </a:lvl4pPr>
            <a:lvl5pPr marL="627222" indent="0">
              <a:buFontTx/>
              <a:buNone/>
              <a:defRPr sz="1080">
                <a:solidFill>
                  <a:schemeClr val="bg1"/>
                </a:solidFill>
              </a:defRPr>
            </a:lvl5pPr>
          </a:lstStyle>
          <a:p>
            <a:pPr lvl="0"/>
            <a:endParaRPr lang="en-US" dirty="0"/>
          </a:p>
        </p:txBody>
      </p:sp>
      <p:cxnSp>
        <p:nvCxnSpPr>
          <p:cNvPr id="8" name="Straight Connector 7"/>
          <p:cNvCxnSpPr/>
          <p:nvPr userDrawn="1"/>
        </p:nvCxnSpPr>
        <p:spPr>
          <a:xfrm>
            <a:off x="454570" y="1159949"/>
            <a:ext cx="75895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39420"/>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5104946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F1ED3DEC-D279-C444-9877-7618BC178E1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1BD9304-8E6B-3F42-AA02-C993E7B599F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7776760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07950"/>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a:lnSpc>
                <a:spcPct val="90000"/>
              </a:lnSpc>
              <a:defRPr sz="9600" b="0" i="0">
                <a:latin typeface="IBM Plex Sans ExtraLight" panose="020B0303050203000203"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6"/>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4652556B-7102-7A48-B0A8-F9D27A153FD9}"/>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83B1BFD5-71D6-7943-A662-4F1B5644D97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385031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5"/>
            <a:ext cx="4114800" cy="221599"/>
          </a:xfrm>
        </p:spPr>
        <p:txBody>
          <a:bodyPr/>
          <a:lstStyle>
            <a:lvl1pPr>
              <a:defRPr lang="en-US" sz="1600" b="0" dirty="0">
                <a:solidFill>
                  <a:schemeClr val="bg1"/>
                </a:solidFill>
                <a:latin typeface="IBM Plex Sans" charset="0"/>
                <a:ea typeface="IBM Plex Sans" charset="0"/>
                <a:cs typeface="IBM Plex Sans"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marL="0" indent="0" algn="l" rtl="0" eaLnBrk="1" fontAlgn="base" hangingPunct="1">
              <a:lnSpc>
                <a:spcPct val="90000"/>
              </a:lnSpc>
              <a:spcBef>
                <a:spcPts val="1100"/>
              </a:spcBef>
              <a:spcAft>
                <a:spcPct val="0"/>
              </a:spcAft>
              <a:buClr>
                <a:srgbClr val="6D6E70"/>
              </a:buClr>
              <a:buSzPct val="90000"/>
              <a:buFont typeface="Wingdings" pitchFamily="2" charset="2"/>
              <a:buNone/>
              <a:defRPr lang="en-US" sz="9600" dirty="0">
                <a:gradFill>
                  <a:gsLst>
                    <a:gs pos="70000">
                      <a:schemeClr val="accent3"/>
                    </a:gs>
                    <a:gs pos="0">
                      <a:schemeClr val="accent2"/>
                    </a:gs>
                  </a:gsLst>
                  <a:lin ang="18000000" scaled="0"/>
                </a:gradFill>
                <a:latin typeface="IBM Plex Sans ExtraLight" panose="020B0303050203000203" pitchFamily="34" charset="0"/>
                <a:ea typeface="IBM Plex Sans" charset="0"/>
                <a:cs typeface="IBM Plex Sans" charset="0"/>
              </a:defRPr>
            </a:lvl1pPr>
          </a:lstStyle>
          <a:p>
            <a:pPr lvl="0"/>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1960164"/>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18DD3F5-A615-5144-BB67-F7F4A04E0BD2}"/>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B804940-768B-844E-98D7-A740F04B1F7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48151843"/>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4FD4C6D4-EB39-DB4A-BE2B-33186066F182}"/>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385A03A-04F4-344D-9D83-62D31A80C833}"/>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651842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069415A-FAE2-CD48-B4FA-796A92E2EC33}"/>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12383AD-B0E1-604B-BE9D-DD3DC3A07A66}"/>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826151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F70743B-8CF0-0A46-8AFC-B8956621B84E}"/>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41466462-D932-B24C-85B3-358975FDC9B8}"/>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1729955"/>
      </p:ext>
    </p:extLst>
  </p:cSld>
  <p:clrMapOvr>
    <a:overrideClrMapping bg1="dk1" tx1="lt1" bg2="dk2" tx2="lt2" accent1="accent1" accent2="accent2" accent3="accent3" accent4="accent4" accent5="accent5" accent6="accent6" hlink="hlink" folHlink="folHlink"/>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FA236AA-5D60-EE4D-BA98-40B29F04852D}"/>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556B7EE4-F672-F74C-9D5F-E49650B91BDC}"/>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3402032"/>
      </p:ext>
    </p:extLst>
  </p:cSld>
  <p:clrMapOvr>
    <a:overrideClrMapping bg1="dk1" tx1="lt1" bg2="dk2" tx2="lt2" accent1="accent1" accent2="accent2" accent3="accent3" accent4="accent4" accent5="accent5" accent6="accent6" hlink="hlink" folHlink="folHlink"/>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2075688" cy="332399"/>
          </a:xfrm>
        </p:spPr>
        <p:txBody>
          <a:bodyPr/>
          <a:lstStyle>
            <a:lvl1pPr>
              <a:defRPr>
                <a:solidFill>
                  <a:schemeClr val="tx1"/>
                </a:solidFill>
              </a:defRPr>
            </a:lvl1pPr>
          </a:lstStyle>
          <a:p>
            <a:r>
              <a:rPr lang="en-US"/>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5"/>
            <a:ext cx="6400800" cy="4262438"/>
          </a:xfrm>
        </p:spPr>
        <p:txBody>
          <a:bodyPr/>
          <a:lstStyle>
            <a:lvl1pPr>
              <a:defRPr>
                <a:solidFill>
                  <a:schemeClr val="tx1"/>
                </a:solidFill>
              </a:defRPr>
            </a:lvl1pPr>
          </a:lstStyle>
          <a:p>
            <a:r>
              <a:rPr lang="en-US"/>
              <a:t>Click icon to add table</a:t>
            </a:r>
          </a:p>
        </p:txBody>
      </p:sp>
      <p:sp>
        <p:nvSpPr>
          <p:cNvPr id="5" name="Footer Placeholder 4">
            <a:extLst>
              <a:ext uri="{FF2B5EF4-FFF2-40B4-BE49-F238E27FC236}">
                <a16:creationId xmlns:a16="http://schemas.microsoft.com/office/drawing/2014/main" id="{7253A75D-B0A9-6940-8B2A-DC232B5708DF}"/>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8AB8D51-7C43-3A4B-A8BA-24D68CF4927D}"/>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56676016"/>
      </p:ext>
    </p:extLst>
  </p:cSld>
  <p:clrMapOvr>
    <a:overrideClrMapping bg1="dk1" tx1="lt1" bg2="dk2" tx2="lt2" accent1="accent1" accent2="accent2" accent3="accent3" accent4="accent4" accent5="accent5" accent6="accent6" hlink="hlink" folHlink="folHlink"/>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a:off x="4286249" y="285750"/>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IBM Plex Sans ExtraLight" panose="020B0303050203000203"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67DD95C-558E-764E-8ADA-DB437E3E53A1}"/>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184BC314-62B4-6B4A-AD2B-F4BC33AF9848}"/>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341536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8" y="4728887"/>
            <a:ext cx="1362693" cy="217403"/>
          </a:xfrm>
          <a:prstGeom prst="rect">
            <a:avLst/>
          </a:prstGeom>
        </p:spPr>
      </p:pic>
    </p:spTree>
    <p:extLst>
      <p:ext uri="{BB962C8B-B14F-4D97-AF65-F5344CB8AC3E}">
        <p14:creationId xmlns:p14="http://schemas.microsoft.com/office/powerpoint/2010/main" val="183421291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0542F67-E7D9-2045-8ED9-23C7D82D4CCF}"/>
              </a:ext>
            </a:extLst>
          </p:cNvPr>
          <p:cNvSpPr>
            <a:spLocks noGrp="1"/>
          </p:cNvSpPr>
          <p:nvPr>
            <p:ph type="ftr" sz="quarter" idx="2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CE56669-5252-0E49-8B51-D183AEF47E30}"/>
              </a:ext>
            </a:extLst>
          </p:cNvPr>
          <p:cNvSpPr>
            <a:spLocks noGrp="1"/>
          </p:cNvSpPr>
          <p:nvPr>
            <p:ph type="sldNum" sz="quarter" idx="2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2272288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2800952"/>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3FF04C16-A68F-8148-9198-5D2DDFA72B0E}"/>
              </a:ext>
            </a:extLst>
          </p:cNvPr>
          <p:cNvSpPr>
            <a:spLocks noGrp="1"/>
          </p:cNvSpPr>
          <p:nvPr>
            <p:ph type="ftr" sz="quarter" idx="22"/>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379883D6-0003-4642-9444-736503E38232}"/>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676896"/>
      </p:ext>
    </p:extLst>
  </p:cSld>
  <p:clrMapOvr>
    <a:overrideClrMapping bg1="dk1" tx1="lt1" bg2="dk2" tx2="lt2" accent1="accent1" accent2="accent2" accent3="accent3" accent4="accent4" accent5="accent5" accent6="accent6" hlink="hlink" folHlink="folHlink"/>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67478"/>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7101B0AE-533A-5244-AFC5-6BB00644A632}"/>
              </a:ext>
            </a:extLst>
          </p:cNvPr>
          <p:cNvSpPr>
            <a:spLocks noGrp="1"/>
          </p:cNvSpPr>
          <p:nvPr>
            <p:ph type="ftr" sz="quarter" idx="22"/>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24C4A044-86C0-1649-8683-AAB62F0F2D95}"/>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968035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3"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60B17E5-8AE6-FA41-B738-AB1C246CF665}"/>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D74F55CC-B3BA-D845-A147-980E63FD1E1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2948656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35CD8DCA-EB52-1E4E-88FC-33F9BD58C013}"/>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4F80E96A-E9F5-F445-856F-2BEA8F4E7E35}"/>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169024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5A3F142-DDEE-0A43-ADE5-0E690C321AB0}"/>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7F69179D-172C-ED40-B789-80E930277C20}"/>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40368428"/>
      </p:ext>
    </p:extLst>
  </p:cSld>
  <p:clrMapOvr>
    <a:overrideClrMapping bg1="dk1" tx1="lt1" bg2="dk2" tx2="lt2" accent1="accent1" accent2="accent2" accent3="accent3" accent4="accent4" accent5="accent5" accent6="accent6" hlink="hlink" folHlink="folHlink"/>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D2A98-DCC9-3848-99C0-D4CE03B35D1C}"/>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A96043-5C0A-A748-BDC1-959E096DACBB}"/>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35888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82004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7"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204930181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9651628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ver on aurora b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FED860-1E68-2541-8164-265FEAF4C3B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24753"/>
          <a:stretch/>
        </p:blipFill>
        <p:spPr>
          <a:xfrm>
            <a:off x="0" y="0"/>
            <a:ext cx="9144000" cy="2580217"/>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8" y="4728887"/>
            <a:ext cx="1362693" cy="217403"/>
          </a:xfrm>
          <a:prstGeom prst="rect">
            <a:avLst/>
          </a:prstGeom>
        </p:spPr>
      </p:pic>
    </p:spTree>
    <p:extLst>
      <p:ext uri="{BB962C8B-B14F-4D97-AF65-F5344CB8AC3E}">
        <p14:creationId xmlns:p14="http://schemas.microsoft.com/office/powerpoint/2010/main" val="8149201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1"/>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spcAft>
                <a:spcPts val="300"/>
              </a:spcAft>
            </a:pPr>
            <a:r>
              <a:rPr lang="en-US" sz="600" kern="0" dirty="0">
                <a:solidFill>
                  <a:srgbClr val="868D95"/>
                </a:solidFill>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400">
              <a:spcAft>
                <a:spcPts val="300"/>
              </a:spcAft>
            </a:pPr>
            <a:r>
              <a:rPr lang="en-US" sz="600" kern="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8393811" y="4693077"/>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a:stretch>
            <a:fillRect/>
          </a:stretch>
        </p:blipFill>
        <p:spPr>
          <a:xfrm>
            <a:off x="232558" y="4728887"/>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1" y="1103121"/>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solidFill>
                  <a:schemeClr val="bg1"/>
                </a:solidFill>
              </a:rPr>
              <a:t>Follow us on:</a:t>
            </a:r>
          </a:p>
          <a:p>
            <a:pPr defTabSz="914400"/>
            <a:r>
              <a:rPr lang="en-US" kern="0" dirty="0">
                <a:hlinkClick r:id="rId4">
                  <a:extLst>
                    <a:ext uri="{A12FA001-AC4F-418D-AE19-62706E023703}">
                      <ahyp:hlinkClr xmlns:ahyp="http://schemas.microsoft.com/office/drawing/2018/hyperlinkcolor" val="tx"/>
                    </a:ext>
                  </a:extLst>
                </a:hlinkClick>
              </a:rPr>
              <a:t>ibm.com/security</a:t>
            </a:r>
            <a:endParaRPr lang="en-US" kern="0" dirty="0"/>
          </a:p>
          <a:p>
            <a:pPr defTabSz="914400"/>
            <a:r>
              <a:rPr lang="en-US" kern="0" dirty="0">
                <a:hlinkClick r:id="rId5">
                  <a:extLst>
                    <a:ext uri="{A12FA001-AC4F-418D-AE19-62706E023703}">
                      <ahyp:hlinkClr xmlns:ahyp="http://schemas.microsoft.com/office/drawing/2018/hyperlinkcolor" val="tx"/>
                    </a:ext>
                  </a:extLst>
                </a:hlinkClick>
              </a:rPr>
              <a:t>securityintelligence.com</a:t>
            </a:r>
            <a:endParaRPr lang="en-US" kern="0" dirty="0"/>
          </a:p>
          <a:p>
            <a:pPr defTabSz="914400"/>
            <a:r>
              <a:rPr lang="en-US" kern="0" dirty="0">
                <a:hlinkClick r:id="rId6">
                  <a:extLst>
                    <a:ext uri="{A12FA001-AC4F-418D-AE19-62706E023703}">
                      <ahyp:hlinkClr xmlns:ahyp="http://schemas.microsoft.com/office/drawing/2018/hyperlinkcolor" val="tx"/>
                    </a:ext>
                  </a:extLst>
                </a:hlinkClick>
              </a:rPr>
              <a:t>ibm.com/security/community</a:t>
            </a:r>
            <a:endParaRPr lang="en-US" kern="0" dirty="0"/>
          </a:p>
          <a:p>
            <a:pPr defTabSz="914400"/>
            <a:r>
              <a:rPr lang="en-US" kern="0" dirty="0">
                <a:hlinkClick r:id="rId7">
                  <a:extLst>
                    <a:ext uri="{A12FA001-AC4F-418D-AE19-62706E023703}">
                      <ahyp:hlinkClr xmlns:ahyp="http://schemas.microsoft.com/office/drawing/2018/hyperlinkcolor" val="tx"/>
                    </a:ext>
                  </a:extLst>
                </a:hlinkClick>
              </a:rPr>
              <a:t>xforce.ibmcloud.com</a:t>
            </a:r>
            <a:endParaRPr lang="en-US" kern="0" dirty="0"/>
          </a:p>
          <a:p>
            <a:pPr defTabSz="914400"/>
            <a:r>
              <a:rPr lang="en-US" kern="0" dirty="0">
                <a:hlinkClick r:id="rId8">
                  <a:extLst>
                    <a:ext uri="{A12FA001-AC4F-418D-AE19-62706E023703}">
                      <ahyp:hlinkClr xmlns:ahyp="http://schemas.microsoft.com/office/drawing/2018/hyperlinkcolor" val="tx"/>
                    </a:ext>
                  </a:extLst>
                </a:hlinkClick>
              </a:rPr>
              <a:t>@ibmsecurity</a:t>
            </a:r>
            <a:endParaRPr lang="en-US" kern="0" dirty="0"/>
          </a:p>
          <a:p>
            <a:pPr defTabSz="914400"/>
            <a:r>
              <a:rPr lang="en-US" kern="0" dirty="0">
                <a:hlinkClick r:id="rId9">
                  <a:extLst>
                    <a:ext uri="{A12FA001-AC4F-418D-AE19-62706E023703}">
                      <ahyp:hlinkClr xmlns:ahyp="http://schemas.microsoft.com/office/drawing/2018/hyperlinkcolor" val="tx"/>
                    </a:ext>
                  </a:extLst>
                </a:hlinkClick>
              </a:rPr>
              <a:t>youtube/user/ibmsecuritysolutions</a:t>
            </a:r>
            <a:endParaRPr lang="en-US" kern="0" dirty="0"/>
          </a:p>
          <a:p>
            <a:pPr defTabSz="914400"/>
            <a:endParaRPr lang="en-US" kern="0" dirty="0"/>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0" y="167713"/>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IBM Plex Sans" charset="0"/>
              </a:rPr>
              <a:t>Thank you</a:t>
            </a:r>
            <a:endParaRPr lang="en-US" dirty="0"/>
          </a:p>
        </p:txBody>
      </p:sp>
    </p:spTree>
    <p:extLst>
      <p:ext uri="{BB962C8B-B14F-4D97-AF65-F5344CB8AC3E}">
        <p14:creationId xmlns:p14="http://schemas.microsoft.com/office/powerpoint/2010/main" val="83705674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a:stretch>
            <a:fillRect/>
          </a:stretch>
        </p:blipFill>
        <p:spPr>
          <a:xfrm>
            <a:off x="3925953" y="2315616"/>
            <a:ext cx="1292094" cy="512269"/>
          </a:xfrm>
          <a:prstGeom prst="rect">
            <a:avLst/>
          </a:prstGeom>
        </p:spPr>
      </p:pic>
    </p:spTree>
    <p:extLst>
      <p:ext uri="{BB962C8B-B14F-4D97-AF65-F5344CB8AC3E}">
        <p14:creationId xmlns:p14="http://schemas.microsoft.com/office/powerpoint/2010/main" val="117996979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9" y="1184790"/>
            <a:ext cx="8697541" cy="1127389"/>
          </a:xfrm>
        </p:spPr>
        <p:txBody>
          <a:bodyPr lIns="0" tIns="0" rIns="0" bIns="0" anchor="b" anchorCtr="0">
            <a:noAutofit/>
          </a:bodyPr>
          <a:lstStyle>
            <a:lvl1pPr algn="l">
              <a:lnSpc>
                <a:spcPct val="100000"/>
              </a:lnSpc>
              <a:defRPr sz="3999"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6"/>
            <a:ext cx="8671610" cy="283653"/>
          </a:xfrm>
          <a:prstGeom prst="rect">
            <a:avLst/>
          </a:prstGeom>
        </p:spPr>
        <p:txBody>
          <a:bodyPr lIns="0" tIns="0" rIns="0" bIns="0" anchor="t" anchorCtr="0">
            <a:noAutofit/>
          </a:bodyPr>
          <a:lstStyle>
            <a:lvl1pPr marL="0" indent="0" algn="l">
              <a:lnSpc>
                <a:spcPct val="100000"/>
              </a:lnSpc>
              <a:spcBef>
                <a:spcPts val="0"/>
              </a:spcBef>
              <a:buNone/>
              <a:defRPr sz="2399" b="0" i="0" cap="none" baseline="0">
                <a:solidFill>
                  <a:schemeClr val="bg2"/>
                </a:solidFill>
                <a:latin typeface="IBM Plex Sans" panose="020B0503050203000203" pitchFamily="34" charset="77"/>
                <a:cs typeface="Arial" panose="020B0604020202020204" pitchFamily="34" charset="0"/>
              </a:defRPr>
            </a:lvl1pPr>
            <a:lvl2pPr marL="308533" indent="0" algn="ctr">
              <a:buNone/>
              <a:defRPr sz="1350"/>
            </a:lvl2pPr>
            <a:lvl3pPr marL="617066" indent="0" algn="ctr">
              <a:buNone/>
              <a:defRPr sz="1215"/>
            </a:lvl3pPr>
            <a:lvl4pPr marL="925598" indent="0" algn="ctr">
              <a:buNone/>
              <a:defRPr sz="1080"/>
            </a:lvl4pPr>
            <a:lvl5pPr marL="1234132" indent="0" algn="ctr">
              <a:buNone/>
              <a:defRPr sz="1080"/>
            </a:lvl5pPr>
            <a:lvl6pPr marL="1542665" indent="0" algn="ctr">
              <a:buNone/>
              <a:defRPr sz="1080"/>
            </a:lvl6pPr>
            <a:lvl7pPr marL="1851197" indent="0" algn="ctr">
              <a:buNone/>
              <a:defRPr sz="1080"/>
            </a:lvl7pPr>
            <a:lvl8pPr marL="2159730" indent="0" algn="ctr">
              <a:buNone/>
              <a:defRPr sz="1080"/>
            </a:lvl8pPr>
            <a:lvl9pPr marL="2468263"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8" y="3252751"/>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533" indent="0">
              <a:buFontTx/>
              <a:buNone/>
              <a:defRPr/>
            </a:lvl2pPr>
            <a:lvl3pPr marL="617066" indent="0">
              <a:buFontTx/>
              <a:buNone/>
              <a:defRPr/>
            </a:lvl3pPr>
            <a:lvl4pPr marL="925598" indent="0">
              <a:buFontTx/>
              <a:buNone/>
              <a:defRPr/>
            </a:lvl4pPr>
            <a:lvl5pPr marL="1234132"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9"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52" indent="0" algn="r">
              <a:buFontTx/>
              <a:buNone/>
              <a:defRPr sz="1260" i="1"/>
            </a:lvl2pPr>
            <a:lvl3pPr marL="345671" indent="0" algn="r">
              <a:buFontTx/>
              <a:buNone/>
              <a:defRPr sz="1260" i="1"/>
            </a:lvl3pPr>
            <a:lvl4pPr marL="469942" indent="0" algn="r">
              <a:buFontTx/>
              <a:buNone/>
              <a:defRPr sz="1260" i="1"/>
            </a:lvl4pPr>
            <a:lvl5pPr marL="627065"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8" y="3501711"/>
            <a:ext cx="4104436" cy="200981"/>
          </a:xfrm>
          <a:prstGeom prst="rect">
            <a:avLst/>
          </a:prstGeom>
        </p:spPr>
        <p:txBody>
          <a:bodyPr lIns="0" tIns="0" rIns="0" bIns="0" anchor="t" anchorCtr="0">
            <a:noAutofit/>
          </a:bodyPr>
          <a:lstStyle>
            <a:lvl1pPr marL="0" marR="0" indent="0" algn="l" defTabSz="617066"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533" indent="0">
              <a:buFontTx/>
              <a:buNone/>
              <a:defRPr/>
            </a:lvl2pPr>
            <a:lvl3pPr marL="617066" indent="0">
              <a:buFontTx/>
              <a:buNone/>
              <a:defRPr/>
            </a:lvl3pPr>
            <a:lvl4pPr marL="925598" indent="0">
              <a:buFontTx/>
              <a:buNone/>
              <a:defRPr/>
            </a:lvl4pPr>
            <a:lvl5pPr marL="1234132"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9"/>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a:xfrm>
            <a:off x="228600" y="4907015"/>
            <a:ext cx="2286000" cy="101419"/>
          </a:xfrm>
          <a:prstGeom prst="rect">
            <a:avLst/>
          </a:prstGeom>
        </p:spPr>
        <p:txBody>
          <a:bodyPr/>
          <a:lstStyle>
            <a:lvl1pPr>
              <a:defRPr>
                <a:solidFill>
                  <a:schemeClr val="tx2">
                    <a:lumMod val="65000"/>
                  </a:schemeClr>
                </a:solidFill>
              </a:defRPr>
            </a:lvl1pPr>
          </a:lstStyle>
          <a:p>
            <a:r>
              <a:rPr lang="en-US"/>
              <a:t>IBM CONFIDENTIAL</a:t>
            </a:r>
            <a:endParaRPr lang="en-US" dirty="0"/>
          </a:p>
        </p:txBody>
      </p:sp>
    </p:spTree>
    <p:extLst>
      <p:ext uri="{BB962C8B-B14F-4D97-AF65-F5344CB8AC3E}">
        <p14:creationId xmlns:p14="http://schemas.microsoft.com/office/powerpoint/2010/main" val="17311460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4112">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422053130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Blank - Light">
    <p:bg>
      <p:bgPr>
        <a:solidFill>
          <a:schemeClr val="tx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01F704C8-DCEC-AE42-B4D0-9A86DED29D1D}"/>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54A4B1CF-4596-DC4B-A534-87DA97F067BF}"/>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12487126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Only_BlackBkdg">
    <p:bg>
      <p:bgPr>
        <a:solidFill>
          <a:srgbClr val="12161A"/>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406741667"/>
      </p:ext>
    </p:extLst>
  </p:cSld>
  <p:clrMapOvr>
    <a:overrideClrMapping bg1="lt1" tx1="dk1" bg2="lt2" tx2="dk2" accent1="accent1" accent2="accent2" accent3="accent3" accent4="accent4" accent5="accent5" accent6="accent6" hlink="hlink" folHlink="folHlink"/>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90140-43FB-C24F-880C-B8BE35F1BCB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F4CAF293-D3D4-B243-84D1-DE7B389A1775}"/>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D7E4B97-1B1D-344D-983F-A995E840D5D3}"/>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587120915"/>
      </p:ext>
    </p:extLst>
  </p:cSld>
  <p:clrMapOvr>
    <a:overrideClrMapping bg1="lt1" tx1="dk1" bg2="lt2" tx2="dk2" accent1="accent1" accent2="accent2" accent3="accent3" accent4="accent4" accent5="accent5" accent6="accent6" hlink="hlink" folHlink="folHlink"/>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6" y="572249"/>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377" fontAlgn="base">
              <a:spcBef>
                <a:spcPts val="450"/>
              </a:spcBef>
              <a:spcAft>
                <a:spcPct val="0"/>
              </a:spcAft>
              <a:buClrTx/>
              <a:buSzTx/>
              <a:buFontTx/>
              <a:buNone/>
              <a:tabLst/>
            </a:pPr>
            <a:r>
              <a:rPr lang="en-US" dirty="0"/>
              <a:t>Edit Master intro text style</a:t>
            </a:r>
          </a:p>
        </p:txBody>
      </p:sp>
      <p:sp>
        <p:nvSpPr>
          <p:cNvPr id="2" name="Footer Placeholder 1">
            <a:extLst>
              <a:ext uri="{FF2B5EF4-FFF2-40B4-BE49-F238E27FC236}">
                <a16:creationId xmlns:a16="http://schemas.microsoft.com/office/drawing/2014/main" id="{A5AC4C5F-2F8F-5E4E-8EE6-52080C04EF7A}"/>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C5D9BA7F-1940-CD48-A4DF-30BE61FD3C0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
        <p:nvSpPr>
          <p:cNvPr id="9" name="Title 8">
            <a:extLst>
              <a:ext uri="{FF2B5EF4-FFF2-40B4-BE49-F238E27FC236}">
                <a16:creationId xmlns:a16="http://schemas.microsoft.com/office/drawing/2014/main" id="{3043ACC8-F48A-D049-ABE0-B87CC5602072}"/>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7957660"/>
      </p:ext>
    </p:extLst>
  </p:cSld>
  <p:clrMapOvr>
    <a:overrideClrMapping bg1="lt1" tx1="dk1" bg2="lt2" tx2="dk2" accent1="accent1" accent2="accent2" accent3="accent3" accent4="accent4" accent5="accent5" accent6="accent6" hlink="hlink" folHlink="folHlink"/>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eading Title and Subtitle">
    <p:bg>
      <p:bgPr>
        <a:solidFill>
          <a:schemeClr val="tx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6" y="832599"/>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377" fontAlgn="base">
              <a:spcBef>
                <a:spcPts val="450"/>
              </a:spcBef>
              <a:spcAft>
                <a:spcPct val="0"/>
              </a:spcAft>
              <a:buClrTx/>
              <a:buSzTx/>
              <a:buFontTx/>
              <a:buNone/>
              <a:tabLst/>
            </a:pPr>
            <a:r>
              <a:rPr lang="en-US" dirty="0"/>
              <a:t>Edit Master intro text style</a:t>
            </a:r>
          </a:p>
        </p:txBody>
      </p:sp>
      <p:sp>
        <p:nvSpPr>
          <p:cNvPr id="6" name="Title 5">
            <a:extLst>
              <a:ext uri="{FF2B5EF4-FFF2-40B4-BE49-F238E27FC236}">
                <a16:creationId xmlns:a16="http://schemas.microsoft.com/office/drawing/2014/main" id="{3724E524-E40E-0149-AF3D-82E8DB368AB9}"/>
              </a:ext>
            </a:extLst>
          </p:cNvPr>
          <p:cNvSpPr>
            <a:spLocks noGrp="1"/>
          </p:cNvSpPr>
          <p:nvPr>
            <p:ph type="title"/>
          </p:nvPr>
        </p:nvSpPr>
        <p:spPr>
          <a:xfrm>
            <a:off x="219701" y="391781"/>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E7F91217-EF33-204C-900E-A9234E21CCD6}"/>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3372EBD4-5116-7040-A6CF-AFEAED3C1EA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700987700"/>
      </p:ext>
    </p:extLst>
  </p:cSld>
  <p:clrMapOvr>
    <a:overrideClrMapping bg1="lt1" tx1="dk1" bg2="lt2" tx2="dk2" accent1="accent1" accent2="accent2" accent3="accent3" accent4="accent4" accent5="accent5" accent6="accent6" hlink="hlink" folHlink="folHlink"/>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Black Bkgd">
    <p:bg>
      <p:bgPr>
        <a:solidFill>
          <a:srgbClr val="010203"/>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2" y="822960"/>
            <a:ext cx="8686174" cy="3703320"/>
          </a:xfrm>
        </p:spPr>
        <p:txBody>
          <a:bodyPr/>
          <a:lstStyle>
            <a:lvl1pPr>
              <a:defRPr sz="1400" b="0" i="0">
                <a:solidFill>
                  <a:schemeClr val="bg2"/>
                </a:solidFill>
                <a:latin typeface="IBM Plex Sans" panose="020B0503050203000203" pitchFamily="34" charset="77"/>
              </a:defRPr>
            </a:lvl1pPr>
            <a:lvl2pPr>
              <a:defRPr sz="1400" b="0" i="0">
                <a:solidFill>
                  <a:schemeClr val="bg2"/>
                </a:solidFill>
                <a:latin typeface="IBM Plex Sans" panose="020B0503050203000203" pitchFamily="34" charset="77"/>
              </a:defRPr>
            </a:lvl2pPr>
            <a:lvl3pPr>
              <a:defRPr sz="1400" b="0" i="0">
                <a:solidFill>
                  <a:schemeClr val="bg2"/>
                </a:solidFill>
                <a:latin typeface="IBM Plex Sans" panose="020B0503050203000203" pitchFamily="34" charset="77"/>
              </a:defRPr>
            </a:lvl3pPr>
            <a:lvl4pPr>
              <a:defRPr sz="1400" b="0" i="0">
                <a:solidFill>
                  <a:schemeClr val="bg2"/>
                </a:solidFill>
                <a:latin typeface="IBM Plex Sans" panose="020B0503050203000203" pitchFamily="34" charset="77"/>
              </a:defRPr>
            </a:lvl4pPr>
            <a:lvl5pPr>
              <a:defRPr sz="1400" b="0" i="0">
                <a:solidFill>
                  <a:schemeClr val="bg2"/>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bg2"/>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D9F1175E-914D-C642-AD09-03D07414FDBD}"/>
              </a:ext>
            </a:extLst>
          </p:cNvPr>
          <p:cNvSpPr>
            <a:spLocks noGrp="1"/>
          </p:cNvSpPr>
          <p:nvPr>
            <p:ph type="ftr" sz="quarter" idx="15"/>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827CA721-9E33-4441-A83A-ECEDAB2D0ABB}"/>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8792157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6063" algn="r"/>
              </a:tabLst>
              <a:defRPr b="1">
                <a:solidFill>
                  <a:schemeClr val="tx1"/>
                </a:solidFill>
              </a:defRPr>
            </a:lvl1pPr>
            <a:lvl2pPr marL="0" indent="0">
              <a:spcBef>
                <a:spcPts val="0"/>
              </a:spcBef>
              <a:buNone/>
              <a:tabLst>
                <a:tab pos="4056063" algn="r"/>
              </a:tabLst>
              <a:defRPr>
                <a:solidFill>
                  <a:schemeClr val="tx1"/>
                </a:solidFill>
              </a:defRPr>
            </a:lvl2pPr>
            <a:lvl3pPr marL="201612" indent="0">
              <a:buNone/>
              <a:defRPr/>
            </a:lvl3pPr>
            <a:lvl4pPr marL="434975" indent="0">
              <a:buNone/>
              <a:defRPr/>
            </a:lvl4pPr>
            <a:lvl5pPr marL="631825"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6063" algn="r"/>
              </a:tabLst>
              <a:defRPr b="1">
                <a:solidFill>
                  <a:schemeClr val="tx1"/>
                </a:solidFill>
              </a:defRPr>
            </a:lvl1pPr>
            <a:lvl2pPr marL="0" indent="0">
              <a:spcBef>
                <a:spcPts val="0"/>
              </a:spcBef>
              <a:buFontTx/>
              <a:buNone/>
              <a:tabLst>
                <a:tab pos="4056063" algn="r"/>
              </a:tabLst>
              <a:defRPr>
                <a:solidFill>
                  <a:schemeClr val="tx1"/>
                </a:solidFill>
              </a:defRPr>
            </a:lvl2pPr>
            <a:lvl3pPr marL="0" indent="0">
              <a:spcBef>
                <a:spcPts val="0"/>
              </a:spcBef>
              <a:buFontTx/>
              <a:buNone/>
              <a:tabLst>
                <a:tab pos="4056063" algn="r"/>
              </a:tabLst>
              <a:defRPr>
                <a:solidFill>
                  <a:schemeClr val="tx1"/>
                </a:solidFill>
              </a:defRPr>
            </a:lvl3pPr>
            <a:lvl4pPr marL="0" indent="0">
              <a:spcBef>
                <a:spcPts val="0"/>
              </a:spcBef>
              <a:buFontTx/>
              <a:buNone/>
              <a:tabLst>
                <a:tab pos="4056063" algn="r"/>
              </a:tabLst>
              <a:defRPr>
                <a:solidFill>
                  <a:schemeClr val="tx1"/>
                </a:solidFill>
              </a:defRPr>
            </a:lvl4pPr>
            <a:lvl5pPr marL="0" indent="0">
              <a:spcBef>
                <a:spcPts val="0"/>
              </a:spcBef>
              <a:buFontTx/>
              <a:buNone/>
              <a:tabLst>
                <a:tab pos="4056063" algn="r"/>
              </a:tabLst>
              <a:defRPr>
                <a:solidFill>
                  <a:schemeClr val="tx1"/>
                </a:solidFill>
              </a:defRPr>
            </a:lvl5pPr>
            <a:lvl6pPr marL="0" indent="0">
              <a:buFontTx/>
              <a:buNone/>
              <a:tabLst>
                <a:tab pos="4056063" algn="r"/>
              </a:tabLst>
              <a:defRPr b="0" i="0">
                <a:solidFill>
                  <a:schemeClr val="tx1"/>
                </a:solidFill>
                <a:latin typeface="IBM Plex Sans" panose="020B0503050203000203" pitchFamily="34" charset="77"/>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CC57EC-C62A-6D4A-A672-2B6AEF178C4A}"/>
              </a:ext>
            </a:extLst>
          </p:cNvPr>
          <p:cNvSpPr>
            <a:spLocks noGrp="1"/>
          </p:cNvSpPr>
          <p:nvPr>
            <p:ph type="ftr" sz="quarter" idx="15"/>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FB2C2C76-2949-954E-B57D-C7F2D14B13AF}"/>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
        <p:nvSpPr>
          <p:cNvPr id="7" name="Title 6">
            <a:extLst>
              <a:ext uri="{FF2B5EF4-FFF2-40B4-BE49-F238E27FC236}">
                <a16:creationId xmlns:a16="http://schemas.microsoft.com/office/drawing/2014/main" id="{E585C47D-CC24-554F-98BC-600A6BAF6BD5}"/>
              </a:ext>
            </a:extLst>
          </p:cNvPr>
          <p:cNvSpPr>
            <a:spLocks noGrp="1"/>
          </p:cNvSpPr>
          <p:nvPr>
            <p:ph type="title"/>
          </p:nvPr>
        </p:nvSpPr>
        <p:spPr>
          <a:xfrm>
            <a:off x="210312" y="201168"/>
            <a:ext cx="6419088" cy="452882"/>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790862358"/>
      </p:ext>
    </p:extLst>
  </p:cSld>
  <p:clrMapOvr>
    <a:overrideClrMapping bg1="dk1" tx1="lt1" bg2="dk2" tx2="lt2" accent1="accent1" accent2="accent2" accent3="accent3" accent4="accent4" accent5="accent5" accent6="accent6" hlink="hlink" folHlink="folHlink"/>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 Black Bkgd">
    <p:bg>
      <p:bgPr>
        <a:solidFill>
          <a:schemeClr val="tx2"/>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2" y="822960"/>
            <a:ext cx="8686174" cy="3703320"/>
          </a:xfrm>
        </p:spPr>
        <p:txBody>
          <a:bodyPr/>
          <a:lstStyle>
            <a:lvl1pPr>
              <a:defRPr sz="1400" b="0" i="0">
                <a:solidFill>
                  <a:schemeClr val="tx1"/>
                </a:solidFill>
                <a:latin typeface="IBM Plex Sans" panose="020B0503050203000203" pitchFamily="34" charset="77"/>
              </a:defRPr>
            </a:lvl1pPr>
            <a:lvl2pPr>
              <a:defRPr sz="1400" b="0" i="0">
                <a:solidFill>
                  <a:schemeClr val="tx1"/>
                </a:solidFill>
                <a:latin typeface="IBM Plex Sans" panose="020B0503050203000203" pitchFamily="34" charset="77"/>
              </a:defRPr>
            </a:lvl2pPr>
            <a:lvl3pPr>
              <a:defRPr sz="1400" b="0" i="0">
                <a:solidFill>
                  <a:schemeClr val="tx1"/>
                </a:solidFill>
                <a:latin typeface="IBM Plex Sans" panose="020B0503050203000203" pitchFamily="34" charset="77"/>
              </a:defRPr>
            </a:lvl3pPr>
            <a:lvl4pPr>
              <a:defRPr sz="1400" b="0" i="0">
                <a:solidFill>
                  <a:schemeClr val="tx1"/>
                </a:solidFill>
                <a:latin typeface="IBM Plex Sans" panose="020B0503050203000203" pitchFamily="34" charset="77"/>
              </a:defRPr>
            </a:lvl4pPr>
            <a:lvl5pPr>
              <a:defRPr sz="1400" b="0" i="0">
                <a:solidFill>
                  <a:schemeClr val="tx1"/>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C4319FB2-3C33-A941-AB65-636D1A7513CF}"/>
              </a:ext>
            </a:extLst>
          </p:cNvPr>
          <p:cNvSpPr>
            <a:spLocks noGrp="1"/>
          </p:cNvSpPr>
          <p:nvPr>
            <p:ph type="ftr" sz="quarter" idx="15"/>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54C89A35-6CE4-CD49-B46A-0EA07A0A32FA}"/>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28689338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2 Column Content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bg2"/>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84E6E61-FB80-BD4F-A952-BBAB7FFDE90C}"/>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A784A2D0-D516-5042-B81B-85A38190971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42364963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2 Column Content - Light Bkg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tx1"/>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C744D4B-3E32-F748-8255-3A3DA55D5C9C}"/>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F9ACE6B4-04C9-1744-82D7-C508FD8ABE4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54235651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Title, Text, and Half-page Photo">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1"/>
          </a:solidFill>
        </p:spPr>
        <p:txBody>
          <a:bodyPr tIns="2103120"/>
          <a:lstStyle>
            <a:lvl1pPr marL="0" indent="0" algn="ctr">
              <a:spcBef>
                <a:spcPts val="0"/>
              </a:spcBef>
              <a:buFontTx/>
              <a:buNone/>
              <a:defRPr>
                <a:solidFill>
                  <a:schemeClr val="bg2"/>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27509695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1_Title, Text, and Half-page Photo">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2">
              <a:lumMod val="95000"/>
            </a:schemeClr>
          </a:solidFill>
        </p:spPr>
        <p:txBody>
          <a:bodyPr tIns="2103120"/>
          <a:lstStyle>
            <a:lvl1pPr marL="0" indent="0" algn="ctr">
              <a:spcBef>
                <a:spcPts val="0"/>
              </a:spcBef>
              <a:buFontTx/>
              <a:buNone/>
              <a:defRPr>
                <a:solidFill>
                  <a:schemeClr val="tx1"/>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bg2"/>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7396277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Focus Areas">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p:nvPr>
        </p:nvSpPr>
        <p:spPr>
          <a:xfrm>
            <a:off x="0" y="0"/>
            <a:ext cx="9144000" cy="2571750"/>
          </a:xfrm>
          <a:solidFill>
            <a:schemeClr val="tx1"/>
          </a:solidFill>
        </p:spPr>
        <p:txBody>
          <a:bodyPr lIns="0" tIns="0" rIns="0" bIns="0" anchor="ctr" anchorCtr="0"/>
          <a:lstStyle>
            <a:lvl1pPr marL="0" indent="0" algn="ctr">
              <a:spcBef>
                <a:spcPts val="0"/>
              </a:spcBef>
              <a:buFontTx/>
              <a:buNone/>
              <a:defRPr>
                <a:solidFill>
                  <a:schemeClr val="bg2"/>
                </a:solidFill>
              </a:defRPr>
            </a:lvl1pPr>
          </a:lstStyle>
          <a:p>
            <a:endParaRPr lang="en-US" dirty="0"/>
          </a:p>
        </p:txBody>
      </p:sp>
      <p:sp>
        <p:nvSpPr>
          <p:cNvPr id="5" name="Title 4">
            <a:extLst>
              <a:ext uri="{FF2B5EF4-FFF2-40B4-BE49-F238E27FC236}">
                <a16:creationId xmlns:a16="http://schemas.microsoft.com/office/drawing/2014/main" id="{792305F8-21A2-334C-BF87-FEA305D1F3C6}"/>
              </a:ext>
            </a:extLst>
          </p:cNvPr>
          <p:cNvSpPr>
            <a:spLocks noGrp="1"/>
          </p:cNvSpPr>
          <p:nvPr>
            <p:ph type="title" hasCustomPrompt="1"/>
          </p:nvPr>
        </p:nvSpPr>
        <p:spPr>
          <a:xfrm>
            <a:off x="736600" y="214800"/>
            <a:ext cx="8178800" cy="299550"/>
          </a:xfrm>
        </p:spPr>
        <p:txBody>
          <a:bodyPr/>
          <a:lstStyle>
            <a:lvl1pPr>
              <a:defRPr sz="1600" b="0" i="0">
                <a:solidFill>
                  <a:schemeClr val="bg2"/>
                </a:solidFill>
                <a:latin typeface="IBM Plex Sans" panose="020B0503050203000203" pitchFamily="34" charset="77"/>
              </a:defRPr>
            </a:lvl1pPr>
          </a:lstStyle>
          <a:p>
            <a:r>
              <a:rPr lang="en-US" dirty="0"/>
              <a:t>Click to edit Master header text</a:t>
            </a:r>
          </a:p>
        </p:txBody>
      </p:sp>
      <p:sp>
        <p:nvSpPr>
          <p:cNvPr id="13" name="Text Placeholder 11">
            <a:extLst>
              <a:ext uri="{FF2B5EF4-FFF2-40B4-BE49-F238E27FC236}">
                <a16:creationId xmlns:a16="http://schemas.microsoft.com/office/drawing/2014/main" id="{B6C458E2-FCA8-624F-84BE-AF3C5760E1F9}"/>
              </a:ext>
            </a:extLst>
          </p:cNvPr>
          <p:cNvSpPr>
            <a:spLocks noGrp="1"/>
          </p:cNvSpPr>
          <p:nvPr>
            <p:ph type="body" sz="quarter" idx="17" hasCustomPrompt="1"/>
          </p:nvPr>
        </p:nvSpPr>
        <p:spPr>
          <a:xfrm>
            <a:off x="215900" y="1915990"/>
            <a:ext cx="8686800" cy="246221"/>
          </a:xfrm>
        </p:spPr>
        <p:txBody>
          <a:bodyPr wrap="square" lIns="0" tIns="0" rIns="0" bIns="0">
            <a:spAutoFit/>
          </a:bodyPr>
          <a:lstStyle>
            <a:lvl1pPr>
              <a:defRPr lang="en-US" sz="1600" b="0" i="0" dirty="0">
                <a:latin typeface="IBM Plex Sans Light" panose="020B0403050203000203" pitchFamily="34" charset="77"/>
              </a:defRPr>
            </a:lvl1pPr>
          </a:lstStyle>
          <a:p>
            <a:pPr lvl="0" fontAlgn="auto">
              <a:spcBef>
                <a:spcPts val="1600"/>
              </a:spcBef>
              <a:spcAft>
                <a:spcPts val="600"/>
              </a:spcAft>
            </a:pPr>
            <a:r>
              <a:rPr lang="en-US" dirty="0"/>
              <a:t>Edit Master subtitle text</a:t>
            </a:r>
          </a:p>
        </p:txBody>
      </p:sp>
      <p:cxnSp>
        <p:nvCxnSpPr>
          <p:cNvPr id="18" name="Straight Connector 17">
            <a:extLst>
              <a:ext uri="{FF2B5EF4-FFF2-40B4-BE49-F238E27FC236}">
                <a16:creationId xmlns:a16="http://schemas.microsoft.com/office/drawing/2014/main" id="{4C4B9668-B2F2-A546-A2E8-537F0172AC6C}"/>
              </a:ext>
            </a:extLst>
          </p:cNvPr>
          <p:cNvCxnSpPr/>
          <p:nvPr userDrawn="1"/>
        </p:nvCxnSpPr>
        <p:spPr>
          <a:xfrm>
            <a:off x="228600" y="4346485"/>
            <a:ext cx="8686800" cy="0"/>
          </a:xfrm>
          <a:prstGeom prst="line">
            <a:avLst/>
          </a:prstGeom>
          <a:ln w="9525">
            <a:solidFill>
              <a:schemeClr val="bg2">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15A4E112-4FB5-E842-8441-C0BBFEDF5CEE}"/>
              </a:ext>
            </a:extLst>
          </p:cNvPr>
          <p:cNvSpPr>
            <a:spLocks noGrp="1"/>
          </p:cNvSpPr>
          <p:nvPr>
            <p:ph type="body" sz="quarter" idx="20" hasCustomPrompt="1"/>
          </p:nvPr>
        </p:nvSpPr>
        <p:spPr>
          <a:xfrm>
            <a:off x="228600" y="4453401"/>
            <a:ext cx="8686800" cy="274538"/>
          </a:xfrm>
        </p:spPr>
        <p:txBody>
          <a:bodyPr wrap="square" lIns="0" tIns="0" rIns="0" bIns="0" anchor="ctr" anchorCtr="0">
            <a:noAutofit/>
          </a:bodyPr>
          <a:lstStyle>
            <a:lvl1pPr algn="ctr">
              <a:defRPr lang="en-US" sz="1000" b="0" i="0" dirty="0">
                <a:solidFill>
                  <a:schemeClr val="bg2">
                    <a:lumMod val="65000"/>
                  </a:schemeClr>
                </a:solidFill>
                <a:latin typeface="IBM Plex Sans" panose="020B0503050203000203" pitchFamily="34" charset="77"/>
              </a:defRPr>
            </a:lvl1pPr>
          </a:lstStyle>
          <a:p>
            <a:pPr lvl="0" fontAlgn="auto">
              <a:spcBef>
                <a:spcPts val="1600"/>
              </a:spcBef>
              <a:spcAft>
                <a:spcPts val="600"/>
              </a:spcAft>
            </a:pPr>
            <a:r>
              <a:rPr lang="en-US" dirty="0"/>
              <a:t>Edit Master solution text</a:t>
            </a:r>
          </a:p>
        </p:txBody>
      </p:sp>
      <p:sp>
        <p:nvSpPr>
          <p:cNvPr id="22" name="Text Placeholder 11">
            <a:extLst>
              <a:ext uri="{FF2B5EF4-FFF2-40B4-BE49-F238E27FC236}">
                <a16:creationId xmlns:a16="http://schemas.microsoft.com/office/drawing/2014/main" id="{3511A67E-ADA8-1E49-AAC8-E821DA48501F}"/>
              </a:ext>
            </a:extLst>
          </p:cNvPr>
          <p:cNvSpPr>
            <a:spLocks noGrp="1"/>
          </p:cNvSpPr>
          <p:nvPr>
            <p:ph type="body" sz="quarter" idx="21" hasCustomPrompt="1"/>
          </p:nvPr>
        </p:nvSpPr>
        <p:spPr>
          <a:xfrm>
            <a:off x="215900" y="2800350"/>
            <a:ext cx="8686800" cy="215444"/>
          </a:xfrm>
        </p:spPr>
        <p:txBody>
          <a:bodyPr wrap="square" lIns="0" tIns="0" rIns="0" bIns="0">
            <a:spAutoFit/>
          </a:bodyPr>
          <a:lstStyle>
            <a:lvl1pPr>
              <a:defRPr lang="en-US" sz="1400" b="0" i="0" dirty="0">
                <a:solidFill>
                  <a:schemeClr val="tx1"/>
                </a:solidFill>
                <a:latin typeface="IBM Plex Sans Light" panose="020B0403050203000203" pitchFamily="34" charset="77"/>
              </a:defRPr>
            </a:lvl1pPr>
          </a:lstStyle>
          <a:p>
            <a:pPr lvl="0" fontAlgn="auto">
              <a:spcBef>
                <a:spcPts val="1600"/>
              </a:spcBef>
              <a:spcAft>
                <a:spcPts val="600"/>
              </a:spcAft>
            </a:pPr>
            <a:r>
              <a:rPr lang="en-US" dirty="0"/>
              <a:t>Edit Master statement text</a:t>
            </a:r>
          </a:p>
        </p:txBody>
      </p:sp>
      <p:sp>
        <p:nvSpPr>
          <p:cNvPr id="31" name="Text Placeholder 11">
            <a:extLst>
              <a:ext uri="{FF2B5EF4-FFF2-40B4-BE49-F238E27FC236}">
                <a16:creationId xmlns:a16="http://schemas.microsoft.com/office/drawing/2014/main" id="{AFFBC2DB-30C7-514B-A98D-CE2EEF2DF4DB}"/>
              </a:ext>
            </a:extLst>
          </p:cNvPr>
          <p:cNvSpPr>
            <a:spLocks noGrp="1"/>
          </p:cNvSpPr>
          <p:nvPr>
            <p:ph type="body" sz="quarter" idx="22" hasCustomPrompt="1"/>
          </p:nvPr>
        </p:nvSpPr>
        <p:spPr>
          <a:xfrm>
            <a:off x="215901"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3" name="Text Placeholder 11">
            <a:extLst>
              <a:ext uri="{FF2B5EF4-FFF2-40B4-BE49-F238E27FC236}">
                <a16:creationId xmlns:a16="http://schemas.microsoft.com/office/drawing/2014/main" id="{F95AB8D8-6944-884A-87D4-EDCB9C775253}"/>
              </a:ext>
            </a:extLst>
          </p:cNvPr>
          <p:cNvSpPr>
            <a:spLocks noGrp="1"/>
          </p:cNvSpPr>
          <p:nvPr>
            <p:ph type="body" sz="quarter" idx="24" hasCustomPrompt="1"/>
          </p:nvPr>
        </p:nvSpPr>
        <p:spPr>
          <a:xfrm>
            <a:off x="203200" y="826339"/>
            <a:ext cx="8686800" cy="443198"/>
          </a:xfrm>
        </p:spPr>
        <p:txBody>
          <a:bodyPr vert="horz" lIns="0" tIns="0" rIns="0" bIns="0" rtlCol="0">
            <a:noAutofit/>
          </a:bodyPr>
          <a:lstStyle>
            <a:lvl1pPr>
              <a:spcBef>
                <a:spcPts val="0"/>
              </a:spcBef>
              <a:defRPr lang="en-US" sz="3200" b="0" i="0" dirty="0">
                <a:latin typeface="IBM Plex Sans" panose="020B0503050203000203" pitchFamily="34" charset="77"/>
                <a:ea typeface="ＭＳ Ｐゴシック" pitchFamily="34" charset="-128"/>
                <a:cs typeface="+mn-cs"/>
              </a:defRPr>
            </a:lvl1pPr>
          </a:lstStyle>
          <a:p>
            <a:pPr lvl="0">
              <a:lnSpc>
                <a:spcPct val="90000"/>
              </a:lnSpc>
            </a:pPr>
            <a:r>
              <a:rPr lang="en-US" dirty="0"/>
              <a:t>Edit Master title text</a:t>
            </a:r>
          </a:p>
        </p:txBody>
      </p:sp>
      <p:sp>
        <p:nvSpPr>
          <p:cNvPr id="34" name="Text Placeholder 11">
            <a:extLst>
              <a:ext uri="{FF2B5EF4-FFF2-40B4-BE49-F238E27FC236}">
                <a16:creationId xmlns:a16="http://schemas.microsoft.com/office/drawing/2014/main" id="{30A22145-5428-FF46-93FD-40641D4BEB71}"/>
              </a:ext>
            </a:extLst>
          </p:cNvPr>
          <p:cNvSpPr>
            <a:spLocks noGrp="1"/>
          </p:cNvSpPr>
          <p:nvPr>
            <p:ph type="body" sz="quarter" idx="25" hasCustomPrompt="1"/>
          </p:nvPr>
        </p:nvSpPr>
        <p:spPr>
          <a:xfrm>
            <a:off x="2022730"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5" name="Text Placeholder 11">
            <a:extLst>
              <a:ext uri="{FF2B5EF4-FFF2-40B4-BE49-F238E27FC236}">
                <a16:creationId xmlns:a16="http://schemas.microsoft.com/office/drawing/2014/main" id="{13BBA615-A893-A841-A1DE-E4937ABA99F4}"/>
              </a:ext>
            </a:extLst>
          </p:cNvPr>
          <p:cNvSpPr>
            <a:spLocks noGrp="1"/>
          </p:cNvSpPr>
          <p:nvPr>
            <p:ph type="body" sz="quarter" idx="26" hasCustomPrompt="1"/>
          </p:nvPr>
        </p:nvSpPr>
        <p:spPr>
          <a:xfrm>
            <a:off x="3829559"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6" name="Text Placeholder 11">
            <a:extLst>
              <a:ext uri="{FF2B5EF4-FFF2-40B4-BE49-F238E27FC236}">
                <a16:creationId xmlns:a16="http://schemas.microsoft.com/office/drawing/2014/main" id="{8D0E0B14-1775-7645-AB5F-CF4636C01792}"/>
              </a:ext>
            </a:extLst>
          </p:cNvPr>
          <p:cNvSpPr>
            <a:spLocks noGrp="1"/>
          </p:cNvSpPr>
          <p:nvPr>
            <p:ph type="body" sz="quarter" idx="27" hasCustomPrompt="1"/>
          </p:nvPr>
        </p:nvSpPr>
        <p:spPr>
          <a:xfrm>
            <a:off x="5636388"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7" name="Text Placeholder 11">
            <a:extLst>
              <a:ext uri="{FF2B5EF4-FFF2-40B4-BE49-F238E27FC236}">
                <a16:creationId xmlns:a16="http://schemas.microsoft.com/office/drawing/2014/main" id="{DB6513FC-00FF-8846-A3D8-91A583843BB2}"/>
              </a:ext>
            </a:extLst>
          </p:cNvPr>
          <p:cNvSpPr>
            <a:spLocks noGrp="1"/>
          </p:cNvSpPr>
          <p:nvPr>
            <p:ph type="body" sz="quarter" idx="28" hasCustomPrompt="1"/>
          </p:nvPr>
        </p:nvSpPr>
        <p:spPr>
          <a:xfrm>
            <a:off x="7443216" y="3206751"/>
            <a:ext cx="1472184"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42" name="Footer Placeholder 41">
            <a:extLst>
              <a:ext uri="{FF2B5EF4-FFF2-40B4-BE49-F238E27FC236}">
                <a16:creationId xmlns:a16="http://schemas.microsoft.com/office/drawing/2014/main" id="{315097EC-7D14-404A-9A11-E94DF36EBF6F}"/>
              </a:ext>
            </a:extLst>
          </p:cNvPr>
          <p:cNvSpPr>
            <a:spLocks noGrp="1"/>
          </p:cNvSpPr>
          <p:nvPr>
            <p:ph type="ftr" sz="quarter" idx="29"/>
          </p:nvPr>
        </p:nvSpPr>
        <p:spPr>
          <a:xfrm>
            <a:off x="228600" y="4907015"/>
            <a:ext cx="2286000" cy="101419"/>
          </a:xfrm>
          <a:prstGeom prst="rect">
            <a:avLst/>
          </a:prstGeom>
        </p:spPr>
        <p:txBody>
          <a:bodyPr/>
          <a:lstStyle/>
          <a:p>
            <a:r>
              <a:rPr lang="en-US"/>
              <a:t>IBM CONFIDENTIAL</a:t>
            </a:r>
            <a:endParaRPr lang="en-US" dirty="0"/>
          </a:p>
        </p:txBody>
      </p:sp>
      <p:sp>
        <p:nvSpPr>
          <p:cNvPr id="43" name="Slide Number Placeholder 42">
            <a:extLst>
              <a:ext uri="{FF2B5EF4-FFF2-40B4-BE49-F238E27FC236}">
                <a16:creationId xmlns:a16="http://schemas.microsoft.com/office/drawing/2014/main" id="{1E4682EF-A89E-3344-9E32-69BE5872BF5B}"/>
              </a:ext>
            </a:extLst>
          </p:cNvPr>
          <p:cNvSpPr>
            <a:spLocks noGrp="1"/>
          </p:cNvSpPr>
          <p:nvPr>
            <p:ph type="sldNum" sz="quarter" idx="30"/>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2209686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Section Divider ">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4D445F-AD03-684A-AB50-E1EBA1050082}"/>
              </a:ext>
            </a:extLst>
          </p:cNvPr>
          <p:cNvPicPr>
            <a:picLocks noChangeAspect="1"/>
          </p:cNvPicPr>
          <p:nvPr userDrawn="1"/>
        </p:nvPicPr>
        <p:blipFill>
          <a:blip r:embed="rId2"/>
          <a:stretch>
            <a:fillRect/>
          </a:stretch>
        </p:blipFill>
        <p:spPr>
          <a:xfrm>
            <a:off x="3698" y="0"/>
            <a:ext cx="9136605" cy="5143500"/>
          </a:xfrm>
          <a:prstGeom prst="rect">
            <a:avLst/>
          </a:prstGeom>
        </p:spPr>
      </p:pic>
      <p:sp>
        <p:nvSpPr>
          <p:cNvPr id="2" name="Title 1"/>
          <p:cNvSpPr>
            <a:spLocks noGrp="1"/>
          </p:cNvSpPr>
          <p:nvPr userDrawn="1">
            <p:ph type="title" hasCustomPrompt="1"/>
          </p:nvPr>
        </p:nvSpPr>
        <p:spPr>
          <a:xfrm>
            <a:off x="200025" y="1796706"/>
            <a:ext cx="8715375" cy="954100"/>
          </a:xfrm>
        </p:spPr>
        <p:txBody>
          <a:bodyPr anchor="ctr" anchorCtr="0">
            <a:noAutofit/>
          </a:bodyPr>
          <a:lstStyle>
            <a:lvl1pPr algn="ctr">
              <a:lnSpc>
                <a:spcPct val="85000"/>
              </a:lnSpc>
              <a:defRPr sz="3999" b="0" i="0" baseline="0">
                <a:solidFill>
                  <a:schemeClr val="bg2"/>
                </a:solidFill>
                <a:latin typeface="IBM Plex Sans" panose="020B0503050203000203" pitchFamily="34" charset="77"/>
              </a:defRPr>
            </a:lvl1pPr>
          </a:lstStyle>
          <a:p>
            <a:r>
              <a:rPr lang="en-US" dirty="0"/>
              <a:t>Edit master section title</a:t>
            </a:r>
          </a:p>
        </p:txBody>
      </p:sp>
      <p:sp>
        <p:nvSpPr>
          <p:cNvPr id="5" name="Footer Placeholder 4">
            <a:extLst>
              <a:ext uri="{FF2B5EF4-FFF2-40B4-BE49-F238E27FC236}">
                <a16:creationId xmlns:a16="http://schemas.microsoft.com/office/drawing/2014/main" id="{13568314-C8EF-4245-A47C-A1F27160D467}"/>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33609AFE-74AE-0A41-97BC-C3084D7BDB91}"/>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706076788"/>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Descriptor">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551464-A707-974F-86DB-20EFC02493AC}"/>
              </a:ext>
            </a:extLst>
          </p:cNvPr>
          <p:cNvPicPr>
            <a:picLocks noChangeAspect="1"/>
          </p:cNvPicPr>
          <p:nvPr userDrawn="1"/>
        </p:nvPicPr>
        <p:blipFill>
          <a:blip r:embed="rId2"/>
          <a:stretch>
            <a:fillRect/>
          </a:stretch>
        </p:blipFill>
        <p:spPr>
          <a:xfrm>
            <a:off x="3698" y="0"/>
            <a:ext cx="9136605" cy="5143500"/>
          </a:xfrm>
          <a:prstGeom prst="rect">
            <a:avLst/>
          </a:prstGeom>
        </p:spPr>
      </p:pic>
      <p:sp>
        <p:nvSpPr>
          <p:cNvPr id="2" name="Title 1"/>
          <p:cNvSpPr>
            <a:spLocks noGrp="1"/>
          </p:cNvSpPr>
          <p:nvPr userDrawn="1">
            <p:ph type="title" hasCustomPrompt="1"/>
          </p:nvPr>
        </p:nvSpPr>
        <p:spPr>
          <a:xfrm>
            <a:off x="205740" y="1537428"/>
            <a:ext cx="8686799" cy="954100"/>
          </a:xfrm>
        </p:spPr>
        <p:txBody>
          <a:bodyPr>
            <a:noAutofit/>
          </a:bodyPr>
          <a:lstStyle>
            <a:lvl1pPr>
              <a:lnSpc>
                <a:spcPct val="85000"/>
              </a:lnSpc>
              <a:defRPr sz="3999" b="0" i="0" baseline="0">
                <a:solidFill>
                  <a:schemeClr val="bg2"/>
                </a:solidFill>
                <a:latin typeface="IBM Plex Sans" panose="020B0503050203000203" pitchFamily="34" charset="77"/>
              </a:defRPr>
            </a:lvl1pPr>
          </a:lstStyle>
          <a:p>
            <a:r>
              <a:rPr lang="en-US" dirty="0"/>
              <a:t>Edit master section title</a:t>
            </a:r>
          </a:p>
        </p:txBody>
      </p:sp>
      <p:sp>
        <p:nvSpPr>
          <p:cNvPr id="29" name="Text Placeholder 28"/>
          <p:cNvSpPr>
            <a:spLocks noGrp="1"/>
          </p:cNvSpPr>
          <p:nvPr userDrawn="1">
            <p:ph type="body" sz="quarter" idx="13"/>
          </p:nvPr>
        </p:nvSpPr>
        <p:spPr>
          <a:xfrm>
            <a:off x="229933" y="1294177"/>
            <a:ext cx="8662607" cy="233395"/>
          </a:xfrm>
          <a:prstGeom prst="rect">
            <a:avLst/>
          </a:prstGeom>
        </p:spPr>
        <p:txBody>
          <a:bodyPr lIns="0" tIns="0" rIns="0" bIns="0" anchor="t" anchorCtr="0">
            <a:normAutofit/>
          </a:bodyPr>
          <a:lstStyle>
            <a:lvl1pPr marL="0" indent="0">
              <a:lnSpc>
                <a:spcPct val="100000"/>
              </a:lnSpc>
              <a:buFontTx/>
              <a:buNone/>
              <a:defRPr sz="1400" b="0" i="0" cap="none" baseline="0">
                <a:solidFill>
                  <a:schemeClr val="bg2"/>
                </a:solidFill>
                <a:latin typeface="IBM Plex Sans" panose="020B0503050203000203" pitchFamily="34" charset="77"/>
              </a:defRPr>
            </a:lvl1pPr>
            <a:lvl2pPr marL="158552" indent="0">
              <a:buFontTx/>
              <a:buNone/>
              <a:defRPr sz="1080">
                <a:solidFill>
                  <a:schemeClr val="bg1"/>
                </a:solidFill>
              </a:defRPr>
            </a:lvl2pPr>
            <a:lvl3pPr marL="345671" indent="0">
              <a:buFontTx/>
              <a:buNone/>
              <a:defRPr sz="1080">
                <a:solidFill>
                  <a:schemeClr val="bg1"/>
                </a:solidFill>
              </a:defRPr>
            </a:lvl3pPr>
            <a:lvl4pPr marL="469942" indent="0">
              <a:buFontTx/>
              <a:buNone/>
              <a:defRPr sz="1080">
                <a:solidFill>
                  <a:schemeClr val="bg1"/>
                </a:solidFill>
              </a:defRPr>
            </a:lvl4pPr>
            <a:lvl5pPr marL="627065" indent="0">
              <a:buFontTx/>
              <a:buNone/>
              <a:defRPr sz="1080">
                <a:solidFill>
                  <a:schemeClr val="bg1"/>
                </a:solidFill>
              </a:defRPr>
            </a:lvl5pPr>
          </a:lstStyle>
          <a:p>
            <a:pPr lvl="0"/>
            <a:r>
              <a:rPr lang="en-US" dirty="0"/>
              <a:t>Edit Master text styles</a:t>
            </a:r>
          </a:p>
        </p:txBody>
      </p:sp>
      <p:sp>
        <p:nvSpPr>
          <p:cNvPr id="6" name="Footer Placeholder 5">
            <a:extLst>
              <a:ext uri="{FF2B5EF4-FFF2-40B4-BE49-F238E27FC236}">
                <a16:creationId xmlns:a16="http://schemas.microsoft.com/office/drawing/2014/main" id="{E236567B-B495-324F-A593-AE52BC348479}"/>
              </a:ext>
            </a:extLst>
          </p:cNvPr>
          <p:cNvSpPr>
            <a:spLocks noGrp="1"/>
          </p:cNvSpPr>
          <p:nvPr>
            <p:ph type="ftr" sz="quarter" idx="14"/>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A278B10E-F9EF-704D-9706-44A1EB2B55E4}"/>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658629078"/>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3 Sub Sections">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8BA119-B818-1741-B2A1-3501E39C78D6}"/>
              </a:ext>
            </a:extLst>
          </p:cNvPr>
          <p:cNvPicPr>
            <a:picLocks noChangeAspect="1"/>
          </p:cNvPicPr>
          <p:nvPr userDrawn="1"/>
        </p:nvPicPr>
        <p:blipFill>
          <a:blip r:embed="rId2"/>
          <a:stretch>
            <a:fillRect/>
          </a:stretch>
        </p:blipFill>
        <p:spPr>
          <a:xfrm>
            <a:off x="1" y="0"/>
            <a:ext cx="9144000" cy="2590800"/>
          </a:xfrm>
          <a:prstGeom prst="rect">
            <a:avLst/>
          </a:prstGeom>
        </p:spPr>
      </p:pic>
      <p:sp>
        <p:nvSpPr>
          <p:cNvPr id="2" name="Title 1"/>
          <p:cNvSpPr>
            <a:spLocks noGrp="1"/>
          </p:cNvSpPr>
          <p:nvPr userDrawn="1">
            <p:ph type="title" hasCustomPrompt="1"/>
          </p:nvPr>
        </p:nvSpPr>
        <p:spPr>
          <a:xfrm>
            <a:off x="202402" y="822326"/>
            <a:ext cx="8712998" cy="824937"/>
          </a:xfrm>
        </p:spPr>
        <p:txBody>
          <a:bodyPr>
            <a:noAutofit/>
          </a:bodyPr>
          <a:lstStyle>
            <a:lvl1pPr algn="ctr">
              <a:lnSpc>
                <a:spcPct val="100000"/>
              </a:lnSpc>
              <a:defRPr sz="3999" b="0" i="0">
                <a:solidFill>
                  <a:schemeClr val="bg2"/>
                </a:solidFill>
                <a:latin typeface="IBM Plex Sans" panose="020B0503050203000203" pitchFamily="34" charset="77"/>
              </a:defRPr>
            </a:lvl1pPr>
          </a:lstStyle>
          <a:p>
            <a:r>
              <a:rPr lang="en-US" dirty="0"/>
              <a:t>Edit master call to action title</a:t>
            </a:r>
          </a:p>
        </p:txBody>
      </p:sp>
      <p:sp>
        <p:nvSpPr>
          <p:cNvPr id="7" name="Footer Placeholder 6">
            <a:extLst>
              <a:ext uri="{FF2B5EF4-FFF2-40B4-BE49-F238E27FC236}">
                <a16:creationId xmlns:a16="http://schemas.microsoft.com/office/drawing/2014/main" id="{BEA5060C-237B-D84A-ACB4-D2AD42500272}"/>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8D452E02-FC7F-584C-8D2A-7F8B04860ED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025420623"/>
      </p:ext>
    </p:extLst>
  </p:cSld>
  <p:clrMapOvr>
    <a:masterClrMapping/>
  </p:clrMapOvr>
  <p:extLst>
    <p:ext uri="{DCECCB84-F9BA-43D5-87BE-67443E8EF086}">
      <p15:sldGuideLst xmlns:p15="http://schemas.microsoft.com/office/powerpoint/2012/main"/>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Quote - Black Bkdgd">
    <p:bg>
      <p:bgPr>
        <a:solidFill>
          <a:srgbClr val="010203"/>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6" y="3572968"/>
            <a:ext cx="6400453" cy="233222"/>
          </a:xfrm>
          <a:prstGeom prst="rect">
            <a:avLst/>
          </a:prstGeom>
        </p:spPr>
        <p:txBody>
          <a:bodyPr tIns="0" bIns="0"/>
          <a:lstStyle>
            <a:lvl1pPr marL="0" indent="0">
              <a:spcBef>
                <a:spcPts val="0"/>
              </a:spcBef>
              <a:buFontTx/>
              <a:buNone/>
              <a:defRPr b="0" i="0" cap="none" baseline="0">
                <a:solidFill>
                  <a:schemeClr val="bg2"/>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4"/>
            <a:ext cx="6400800" cy="1725645"/>
          </a:xfrm>
        </p:spPr>
        <p:txBody>
          <a:bodyPr anchor="b" anchorCtr="0">
            <a:noAutofit/>
          </a:bodyPr>
          <a:lstStyle>
            <a:lvl1pPr>
              <a:lnSpc>
                <a:spcPct val="100000"/>
              </a:lnSpc>
              <a:defRPr sz="2799" b="0" i="0">
                <a:solidFill>
                  <a:schemeClr val="bg2"/>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6" y="3394711"/>
            <a:ext cx="6400453" cy="178259"/>
          </a:xfrm>
          <a:prstGeom prst="rect">
            <a:avLst/>
          </a:prstGeom>
        </p:spPr>
        <p:txBody>
          <a:bodyPr tIns="0" bIns="0" anchor="b" anchorCtr="0"/>
          <a:lstStyle>
            <a:lvl1pPr marL="0" indent="0">
              <a:spcBef>
                <a:spcPts val="0"/>
              </a:spcBef>
              <a:buFontTx/>
              <a:buNone/>
              <a:defRPr b="0" i="0" cap="none" baseline="0">
                <a:solidFill>
                  <a:schemeClr val="bg2"/>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39181" t="24072" r="39181" b="60667"/>
          <a:stretch/>
        </p:blipFill>
        <p:spPr bwMode="ltGray">
          <a:xfrm>
            <a:off x="54104" y="1100797"/>
            <a:ext cx="2318234" cy="1920673"/>
          </a:xfrm>
          <a:prstGeom prst="rect">
            <a:avLst/>
          </a:prstGeom>
        </p:spPr>
      </p:pic>
      <p:sp>
        <p:nvSpPr>
          <p:cNvPr id="4" name="Footer Placeholder 3">
            <a:extLst>
              <a:ext uri="{FF2B5EF4-FFF2-40B4-BE49-F238E27FC236}">
                <a16:creationId xmlns:a16="http://schemas.microsoft.com/office/drawing/2014/main" id="{F5B318FD-189F-944F-8E79-C6285C78C8B6}"/>
              </a:ext>
            </a:extLst>
          </p:cNvPr>
          <p:cNvSpPr>
            <a:spLocks noGrp="1"/>
          </p:cNvSpPr>
          <p:nvPr>
            <p:ph type="ftr" sz="quarter" idx="14"/>
          </p:nvPr>
        </p:nvSpPr>
        <p:spPr>
          <a:xfrm>
            <a:off x="228600" y="4907015"/>
            <a:ext cx="2286000" cy="101419"/>
          </a:xfrm>
          <a:prstGeom prst="rect">
            <a:avLst/>
          </a:prstGeom>
        </p:spPr>
        <p:txBody>
          <a:bodyPr/>
          <a:lstStyle/>
          <a:p>
            <a:r>
              <a:rPr lang="en-US"/>
              <a:t>IBM CONFIDENTIAL</a:t>
            </a:r>
            <a:endParaRPr lang="en-US" dirty="0"/>
          </a:p>
        </p:txBody>
      </p:sp>
      <p:sp>
        <p:nvSpPr>
          <p:cNvPr id="10" name="Slide Number Placeholder 9">
            <a:extLst>
              <a:ext uri="{FF2B5EF4-FFF2-40B4-BE49-F238E27FC236}">
                <a16:creationId xmlns:a16="http://schemas.microsoft.com/office/drawing/2014/main" id="{066FE05A-56C1-5A42-A7F1-FDF465EC7BF6}"/>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7010366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ocus Areas">
    <p:bg>
      <p:bgRef idx="1001">
        <a:schemeClr val="bg2"/>
      </p:bgRef>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p:nvPr>
        </p:nvSpPr>
        <p:spPr>
          <a:xfrm>
            <a:off x="0" y="0"/>
            <a:ext cx="9144000" cy="2571750"/>
          </a:xfrm>
          <a:noFill/>
        </p:spPr>
        <p:txBody>
          <a:bodyPr lIns="0" tIns="0" rIns="0" bIns="0" anchor="ctr" anchorCtr="0"/>
          <a:lstStyle>
            <a:lvl1pPr marL="0" indent="0" algn="ctr">
              <a:spcBef>
                <a:spcPts val="0"/>
              </a:spcBef>
              <a:buFontTx/>
              <a:buNone/>
              <a:defRPr>
                <a:solidFill>
                  <a:schemeClr val="bg2"/>
                </a:solidFill>
              </a:defRPr>
            </a:lvl1pPr>
          </a:lstStyle>
          <a:p>
            <a:endParaRPr lang="en-US" dirty="0"/>
          </a:p>
        </p:txBody>
      </p:sp>
      <p:cxnSp>
        <p:nvCxnSpPr>
          <p:cNvPr id="18" name="Straight Connector 17">
            <a:extLst>
              <a:ext uri="{FF2B5EF4-FFF2-40B4-BE49-F238E27FC236}">
                <a16:creationId xmlns:a16="http://schemas.microsoft.com/office/drawing/2014/main" id="{4C4B9668-B2F2-A546-A2E8-537F0172AC6C}"/>
              </a:ext>
            </a:extLst>
          </p:cNvPr>
          <p:cNvCxnSpPr/>
          <p:nvPr userDrawn="1"/>
        </p:nvCxnSpPr>
        <p:spPr>
          <a:xfrm>
            <a:off x="228600" y="4243555"/>
            <a:ext cx="8686800" cy="0"/>
          </a:xfrm>
          <a:prstGeom prst="line">
            <a:avLst/>
          </a:prstGeom>
          <a:ln w="9525">
            <a:solidFill>
              <a:schemeClr val="accent6"/>
            </a:solidFill>
            <a:tailEnd type="none"/>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15A4E112-4FB5-E842-8441-C0BBFEDF5CEE}"/>
              </a:ext>
            </a:extLst>
          </p:cNvPr>
          <p:cNvSpPr>
            <a:spLocks noGrp="1"/>
          </p:cNvSpPr>
          <p:nvPr>
            <p:ph type="body" sz="quarter" idx="20" hasCustomPrompt="1"/>
          </p:nvPr>
        </p:nvSpPr>
        <p:spPr>
          <a:xfrm>
            <a:off x="228600" y="4350470"/>
            <a:ext cx="8686800" cy="274538"/>
          </a:xfrm>
        </p:spPr>
        <p:txBody>
          <a:bodyPr wrap="square" lIns="0" tIns="0" rIns="0" bIns="0" anchor="ctr" anchorCtr="0">
            <a:noAutofit/>
          </a:bodyPr>
          <a:lstStyle>
            <a:lvl1pPr algn="ctr">
              <a:defRPr lang="en-US" sz="1000" b="0" i="0" dirty="0">
                <a:solidFill>
                  <a:schemeClr val="accent6"/>
                </a:solidFill>
                <a:latin typeface="IBM Plex Sans" panose="020B0503050203000203" pitchFamily="34" charset="77"/>
              </a:defRPr>
            </a:lvl1pPr>
          </a:lstStyle>
          <a:p>
            <a:pPr lvl="0" fontAlgn="auto">
              <a:spcBef>
                <a:spcPts val="1600"/>
              </a:spcBef>
              <a:spcAft>
                <a:spcPts val="600"/>
              </a:spcAft>
            </a:pPr>
            <a:r>
              <a:rPr lang="en-US" dirty="0"/>
              <a:t>Edit Master solution text</a:t>
            </a:r>
          </a:p>
        </p:txBody>
      </p:sp>
      <p:sp>
        <p:nvSpPr>
          <p:cNvPr id="22" name="Text Placeholder 11">
            <a:extLst>
              <a:ext uri="{FF2B5EF4-FFF2-40B4-BE49-F238E27FC236}">
                <a16:creationId xmlns:a16="http://schemas.microsoft.com/office/drawing/2014/main" id="{3511A67E-ADA8-1E49-AAC8-E821DA48501F}"/>
              </a:ext>
            </a:extLst>
          </p:cNvPr>
          <p:cNvSpPr>
            <a:spLocks noGrp="1"/>
          </p:cNvSpPr>
          <p:nvPr>
            <p:ph type="body" sz="quarter" idx="21" hasCustomPrompt="1"/>
          </p:nvPr>
        </p:nvSpPr>
        <p:spPr>
          <a:xfrm>
            <a:off x="215900" y="2800350"/>
            <a:ext cx="8686800" cy="215444"/>
          </a:xfrm>
        </p:spPr>
        <p:txBody>
          <a:bodyPr wrap="square" lIns="0" tIns="0" rIns="0" bIns="0">
            <a:spAutoFit/>
          </a:bodyPr>
          <a:lstStyle>
            <a:lvl1pPr>
              <a:defRPr lang="en-US" sz="1400" b="0" i="0" dirty="0">
                <a:solidFill>
                  <a:schemeClr val="tx1"/>
                </a:solidFill>
                <a:latin typeface="IBM Plex Sans Light" panose="020B0403050203000203" pitchFamily="34" charset="77"/>
              </a:defRPr>
            </a:lvl1pPr>
          </a:lstStyle>
          <a:p>
            <a:pPr lvl="0" fontAlgn="auto">
              <a:spcBef>
                <a:spcPts val="1600"/>
              </a:spcBef>
              <a:spcAft>
                <a:spcPts val="600"/>
              </a:spcAft>
            </a:pPr>
            <a:r>
              <a:rPr lang="en-US" dirty="0"/>
              <a:t>Edit Master statement text</a:t>
            </a:r>
          </a:p>
        </p:txBody>
      </p:sp>
      <p:sp>
        <p:nvSpPr>
          <p:cNvPr id="31" name="Text Placeholder 11">
            <a:extLst>
              <a:ext uri="{FF2B5EF4-FFF2-40B4-BE49-F238E27FC236}">
                <a16:creationId xmlns:a16="http://schemas.microsoft.com/office/drawing/2014/main" id="{AFFBC2DB-30C7-514B-A98D-CE2EEF2DF4DB}"/>
              </a:ext>
            </a:extLst>
          </p:cNvPr>
          <p:cNvSpPr>
            <a:spLocks noGrp="1"/>
          </p:cNvSpPr>
          <p:nvPr>
            <p:ph type="body" sz="quarter" idx="22" hasCustomPrompt="1"/>
          </p:nvPr>
        </p:nvSpPr>
        <p:spPr>
          <a:xfrm>
            <a:off x="215900"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3" name="Text Placeholder 11">
            <a:extLst>
              <a:ext uri="{FF2B5EF4-FFF2-40B4-BE49-F238E27FC236}">
                <a16:creationId xmlns:a16="http://schemas.microsoft.com/office/drawing/2014/main" id="{F95AB8D8-6944-884A-87D4-EDCB9C775253}"/>
              </a:ext>
            </a:extLst>
          </p:cNvPr>
          <p:cNvSpPr>
            <a:spLocks noGrp="1"/>
          </p:cNvSpPr>
          <p:nvPr>
            <p:ph type="body" sz="quarter" idx="24" hasCustomPrompt="1"/>
          </p:nvPr>
        </p:nvSpPr>
        <p:spPr>
          <a:xfrm>
            <a:off x="203200" y="826339"/>
            <a:ext cx="8686800" cy="443198"/>
          </a:xfrm>
        </p:spPr>
        <p:txBody>
          <a:bodyPr vert="horz" lIns="0" tIns="0" rIns="0" bIns="0" rtlCol="0">
            <a:noAutofit/>
          </a:bodyPr>
          <a:lstStyle>
            <a:lvl1pPr>
              <a:spcBef>
                <a:spcPts val="0"/>
              </a:spcBef>
              <a:defRPr lang="en-US" sz="3200" b="0" i="0" dirty="0">
                <a:solidFill>
                  <a:schemeClr val="bg1"/>
                </a:solidFill>
                <a:latin typeface="IBM Plex Sans" panose="020B0503050203000203" pitchFamily="34" charset="77"/>
                <a:ea typeface="ＭＳ Ｐゴシック" pitchFamily="34" charset="-128"/>
                <a:cs typeface="+mn-cs"/>
              </a:defRPr>
            </a:lvl1pPr>
          </a:lstStyle>
          <a:p>
            <a:pPr lvl="0">
              <a:lnSpc>
                <a:spcPct val="90000"/>
              </a:lnSpc>
            </a:pPr>
            <a:r>
              <a:rPr lang="en-US" dirty="0"/>
              <a:t>Edit Master title text</a:t>
            </a:r>
          </a:p>
        </p:txBody>
      </p:sp>
      <p:sp>
        <p:nvSpPr>
          <p:cNvPr id="34" name="Text Placeholder 11">
            <a:extLst>
              <a:ext uri="{FF2B5EF4-FFF2-40B4-BE49-F238E27FC236}">
                <a16:creationId xmlns:a16="http://schemas.microsoft.com/office/drawing/2014/main" id="{30A22145-5428-FF46-93FD-40641D4BEB71}"/>
              </a:ext>
            </a:extLst>
          </p:cNvPr>
          <p:cNvSpPr>
            <a:spLocks noGrp="1"/>
          </p:cNvSpPr>
          <p:nvPr>
            <p:ph type="body" sz="quarter" idx="25" hasCustomPrompt="1"/>
          </p:nvPr>
        </p:nvSpPr>
        <p:spPr>
          <a:xfrm>
            <a:off x="2022729"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5" name="Text Placeholder 11">
            <a:extLst>
              <a:ext uri="{FF2B5EF4-FFF2-40B4-BE49-F238E27FC236}">
                <a16:creationId xmlns:a16="http://schemas.microsoft.com/office/drawing/2014/main" id="{13BBA615-A893-A841-A1DE-E4937ABA99F4}"/>
              </a:ext>
            </a:extLst>
          </p:cNvPr>
          <p:cNvSpPr>
            <a:spLocks noGrp="1"/>
          </p:cNvSpPr>
          <p:nvPr>
            <p:ph type="body" sz="quarter" idx="26" hasCustomPrompt="1"/>
          </p:nvPr>
        </p:nvSpPr>
        <p:spPr>
          <a:xfrm>
            <a:off x="3829558"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6" name="Text Placeholder 11">
            <a:extLst>
              <a:ext uri="{FF2B5EF4-FFF2-40B4-BE49-F238E27FC236}">
                <a16:creationId xmlns:a16="http://schemas.microsoft.com/office/drawing/2014/main" id="{8D0E0B14-1775-7645-AB5F-CF4636C01792}"/>
              </a:ext>
            </a:extLst>
          </p:cNvPr>
          <p:cNvSpPr>
            <a:spLocks noGrp="1"/>
          </p:cNvSpPr>
          <p:nvPr>
            <p:ph type="body" sz="quarter" idx="27" hasCustomPrompt="1"/>
          </p:nvPr>
        </p:nvSpPr>
        <p:spPr>
          <a:xfrm>
            <a:off x="5636387"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7" name="Text Placeholder 11">
            <a:extLst>
              <a:ext uri="{FF2B5EF4-FFF2-40B4-BE49-F238E27FC236}">
                <a16:creationId xmlns:a16="http://schemas.microsoft.com/office/drawing/2014/main" id="{DB6513FC-00FF-8846-A3D8-91A583843BB2}"/>
              </a:ext>
            </a:extLst>
          </p:cNvPr>
          <p:cNvSpPr>
            <a:spLocks noGrp="1"/>
          </p:cNvSpPr>
          <p:nvPr>
            <p:ph type="body" sz="quarter" idx="28" hasCustomPrompt="1"/>
          </p:nvPr>
        </p:nvSpPr>
        <p:spPr>
          <a:xfrm>
            <a:off x="7443216" y="3206750"/>
            <a:ext cx="1472184"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13" name="Text Placeholder 11">
            <a:extLst>
              <a:ext uri="{FF2B5EF4-FFF2-40B4-BE49-F238E27FC236}">
                <a16:creationId xmlns:a16="http://schemas.microsoft.com/office/drawing/2014/main" id="{B6C458E2-FCA8-624F-84BE-AF3C5760E1F9}"/>
              </a:ext>
            </a:extLst>
          </p:cNvPr>
          <p:cNvSpPr>
            <a:spLocks noGrp="1"/>
          </p:cNvSpPr>
          <p:nvPr>
            <p:ph type="body" sz="quarter" idx="17" hasCustomPrompt="1"/>
          </p:nvPr>
        </p:nvSpPr>
        <p:spPr>
          <a:xfrm>
            <a:off x="215900" y="1915989"/>
            <a:ext cx="8686800" cy="246221"/>
          </a:xfrm>
        </p:spPr>
        <p:txBody>
          <a:bodyPr wrap="square" lIns="0" tIns="0" rIns="0" bIns="0">
            <a:spAutoFit/>
          </a:bodyPr>
          <a:lstStyle>
            <a:lvl1pPr>
              <a:defRPr lang="en-US" sz="1600" b="0" i="0" dirty="0">
                <a:solidFill>
                  <a:schemeClr val="bg1"/>
                </a:solidFill>
                <a:latin typeface="IBM Plex Sans Light" panose="020B0403050203000203" pitchFamily="34" charset="77"/>
              </a:defRPr>
            </a:lvl1pPr>
          </a:lstStyle>
          <a:p>
            <a:pPr lvl="0" fontAlgn="auto">
              <a:spcBef>
                <a:spcPts val="1600"/>
              </a:spcBef>
              <a:spcAft>
                <a:spcPts val="600"/>
              </a:spcAft>
            </a:pPr>
            <a:r>
              <a:rPr lang="en-US" dirty="0"/>
              <a:t>Edit Master subtitle text</a:t>
            </a:r>
          </a:p>
        </p:txBody>
      </p:sp>
      <p:sp>
        <p:nvSpPr>
          <p:cNvPr id="2" name="Footer Placeholder 1">
            <a:extLst>
              <a:ext uri="{FF2B5EF4-FFF2-40B4-BE49-F238E27FC236}">
                <a16:creationId xmlns:a16="http://schemas.microsoft.com/office/drawing/2014/main" id="{519C5E59-52EF-EE47-9389-BED10DA061A9}"/>
              </a:ext>
            </a:extLst>
          </p:cNvPr>
          <p:cNvSpPr>
            <a:spLocks noGrp="1"/>
          </p:cNvSpPr>
          <p:nvPr>
            <p:ph type="ftr" sz="quarter" idx="29"/>
          </p:nvPr>
        </p:nvSpPr>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282680EF-D606-5F42-960A-69EEAF716062}"/>
              </a:ext>
            </a:extLst>
          </p:cNvPr>
          <p:cNvSpPr>
            <a:spLocks noGrp="1"/>
          </p:cNvSpPr>
          <p:nvPr>
            <p:ph type="sldNum" sz="quarter" idx="30"/>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792305F8-21A2-334C-BF87-FEA305D1F3C6}"/>
              </a:ext>
            </a:extLst>
          </p:cNvPr>
          <p:cNvSpPr>
            <a:spLocks noGrp="1"/>
          </p:cNvSpPr>
          <p:nvPr>
            <p:ph type="title" hasCustomPrompt="1"/>
          </p:nvPr>
        </p:nvSpPr>
        <p:spPr>
          <a:xfrm>
            <a:off x="598377" y="214800"/>
            <a:ext cx="8178800" cy="299550"/>
          </a:xfrm>
        </p:spPr>
        <p:txBody>
          <a:bodyPr/>
          <a:lstStyle>
            <a:lvl1pPr>
              <a:defRPr sz="1600" b="0" i="0">
                <a:solidFill>
                  <a:schemeClr val="bg1"/>
                </a:solidFill>
                <a:latin typeface="IBM Plex Sans" panose="020B0503050203000203" pitchFamily="34" charset="77"/>
              </a:defRPr>
            </a:lvl1pPr>
          </a:lstStyle>
          <a:p>
            <a:r>
              <a:rPr lang="en-US" dirty="0"/>
              <a:t>Click to edit Master header text</a:t>
            </a:r>
          </a:p>
        </p:txBody>
      </p:sp>
    </p:spTree>
    <p:extLst>
      <p:ext uri="{BB962C8B-B14F-4D97-AF65-F5344CB8AC3E}">
        <p14:creationId xmlns:p14="http://schemas.microsoft.com/office/powerpoint/2010/main" val="17124730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Quote - Light">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6" y="3572968"/>
            <a:ext cx="6400453" cy="233222"/>
          </a:xfrm>
          <a:prstGeom prst="rect">
            <a:avLst/>
          </a:prstGeom>
        </p:spPr>
        <p:txBody>
          <a:bodyPr tIns="0" bIns="0"/>
          <a:lstStyle>
            <a:lvl1pPr marL="0" indent="0">
              <a:spcBef>
                <a:spcPts val="0"/>
              </a:spcBef>
              <a:buFontTx/>
              <a:buNone/>
              <a:defRPr b="0" i="0" cap="none" baseline="0">
                <a:solidFill>
                  <a:schemeClr val="tx1"/>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4"/>
            <a:ext cx="6400800" cy="1725645"/>
          </a:xfrm>
        </p:spPr>
        <p:txBody>
          <a:bodyPr anchor="b" anchorCtr="0">
            <a:noAutofit/>
          </a:bodyPr>
          <a:lstStyle>
            <a:lvl1pPr>
              <a:lnSpc>
                <a:spcPct val="100000"/>
              </a:lnSpc>
              <a:defRPr sz="2799" b="0" i="0">
                <a:solidFill>
                  <a:schemeClr val="tx1"/>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6" y="3394711"/>
            <a:ext cx="6400453" cy="178259"/>
          </a:xfrm>
          <a:prstGeom prst="rect">
            <a:avLst/>
          </a:prstGeom>
        </p:spPr>
        <p:txBody>
          <a:bodyPr tIns="0" bIns="0" anchor="b" anchorCtr="0"/>
          <a:lstStyle>
            <a:lvl1pPr marL="0" indent="0">
              <a:spcBef>
                <a:spcPts val="0"/>
              </a:spcBef>
              <a:buFontTx/>
              <a:buNone/>
              <a:defRPr b="0" i="0" cap="none" baseline="0">
                <a:solidFill>
                  <a:schemeClr val="tx1"/>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lum bright="30000"/>
            <a:extLst>
              <a:ext uri="{28A0092B-C50C-407E-A947-70E740481C1C}">
                <a14:useLocalDpi xmlns:a14="http://schemas.microsoft.com/office/drawing/2010/main"/>
              </a:ext>
            </a:extLst>
          </a:blip>
          <a:srcRect l="39181" t="24072" r="39181" b="60667"/>
          <a:stretch/>
        </p:blipFill>
        <p:spPr bwMode="ltGray">
          <a:xfrm>
            <a:off x="54104" y="1100797"/>
            <a:ext cx="2318234" cy="1920673"/>
          </a:xfrm>
          <a:prstGeom prst="rect">
            <a:avLst/>
          </a:prstGeom>
        </p:spPr>
      </p:pic>
      <p:sp>
        <p:nvSpPr>
          <p:cNvPr id="4" name="Footer Placeholder 3">
            <a:extLst>
              <a:ext uri="{FF2B5EF4-FFF2-40B4-BE49-F238E27FC236}">
                <a16:creationId xmlns:a16="http://schemas.microsoft.com/office/drawing/2014/main" id="{4B6FD979-AE96-574A-A8FF-F819499E9F41}"/>
              </a:ext>
            </a:extLst>
          </p:cNvPr>
          <p:cNvSpPr>
            <a:spLocks noGrp="1"/>
          </p:cNvSpPr>
          <p:nvPr>
            <p:ph type="ftr" sz="quarter" idx="14"/>
          </p:nvPr>
        </p:nvSpPr>
        <p:spPr>
          <a:xfrm>
            <a:off x="228600" y="4907015"/>
            <a:ext cx="2286000" cy="101419"/>
          </a:xfrm>
          <a:prstGeom prst="rect">
            <a:avLst/>
          </a:prstGeom>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0AF46F35-AAC6-0249-B57E-63C9C254592D}"/>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72137820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Industry Challenges">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7E0BB1D-790F-2E41-8BBC-EBC733E210D1}"/>
              </a:ext>
            </a:extLst>
          </p:cNvPr>
          <p:cNvSpPr>
            <a:spLocks noGrp="1"/>
          </p:cNvSpPr>
          <p:nvPr>
            <p:ph type="pic" sz="quarter" idx="12" hasCustomPrompt="1"/>
          </p:nvPr>
        </p:nvSpPr>
        <p:spPr>
          <a:xfrm>
            <a:off x="1" y="0"/>
            <a:ext cx="4572000" cy="5143500"/>
          </a:xfrm>
          <a:noFill/>
        </p:spPr>
        <p:txBody>
          <a:bodyPr tIns="1005840"/>
          <a:lstStyle>
            <a:lvl1pPr marL="0" indent="0" algn="ctr">
              <a:spcBef>
                <a:spcPts val="0"/>
              </a:spcBef>
              <a:buFontTx/>
              <a:buNone/>
              <a:defRPr b="0" i="0">
                <a:solidFill>
                  <a:schemeClr val="bg2"/>
                </a:solidFill>
                <a:latin typeface="IBM Plex Sans" panose="020B0503050203000203" pitchFamily="34" charset="77"/>
              </a:defRPr>
            </a:lvl1pPr>
          </a:lstStyle>
          <a:p>
            <a:r>
              <a:rPr lang="en-US" dirty="0"/>
              <a:t>Click picture icon below to add photo</a:t>
            </a:r>
          </a:p>
        </p:txBody>
      </p:sp>
      <p:sp>
        <p:nvSpPr>
          <p:cNvPr id="10" name="Text Placeholder 9">
            <a:extLst>
              <a:ext uri="{FF2B5EF4-FFF2-40B4-BE49-F238E27FC236}">
                <a16:creationId xmlns:a16="http://schemas.microsoft.com/office/drawing/2014/main" id="{FDB5115F-C435-444A-8A86-3CC8CAC338D0}"/>
              </a:ext>
            </a:extLst>
          </p:cNvPr>
          <p:cNvSpPr>
            <a:spLocks noGrp="1"/>
          </p:cNvSpPr>
          <p:nvPr>
            <p:ph type="body" sz="quarter" idx="11"/>
          </p:nvPr>
        </p:nvSpPr>
        <p:spPr>
          <a:xfrm>
            <a:off x="6058569" y="880711"/>
            <a:ext cx="2486718" cy="3648577"/>
          </a:xfrm>
        </p:spPr>
        <p:txBody>
          <a:bodyPr/>
          <a:lstStyle>
            <a:lvl1pPr marL="4286" indent="0">
              <a:lnSpc>
                <a:spcPct val="90000"/>
              </a:lnSpc>
              <a:spcBef>
                <a:spcPts val="2699"/>
              </a:spcBef>
              <a:buNone/>
              <a:tabLst/>
              <a:defRPr b="0" i="0">
                <a:solidFill>
                  <a:schemeClr val="bg2"/>
                </a:solidFill>
                <a:latin typeface="IBM Plex Sans" panose="020B0503050203000203" pitchFamily="34" charset="77"/>
              </a:defRPr>
            </a:lvl1pPr>
            <a:lvl2pPr marL="4286" indent="0">
              <a:buNone/>
              <a:tabLst/>
              <a:defRPr b="0" i="0">
                <a:solidFill>
                  <a:schemeClr val="bg1"/>
                </a:solidFill>
                <a:latin typeface="IBM Plex Sans Medium" panose="020B0503050203000203" pitchFamily="34" charset="77"/>
              </a:defRPr>
            </a:lvl2pPr>
            <a:lvl3pPr marL="4286" indent="0">
              <a:buNone/>
              <a:tabLst/>
              <a:defRPr b="0" i="0">
                <a:solidFill>
                  <a:schemeClr val="bg1"/>
                </a:solidFill>
                <a:latin typeface="IBM Plex Sans Medium" panose="020B0503050203000203" pitchFamily="34" charset="77"/>
              </a:defRPr>
            </a:lvl3pPr>
            <a:lvl4pPr marL="4286" indent="0">
              <a:buNone/>
              <a:tabLst/>
              <a:defRPr b="0" i="0">
                <a:solidFill>
                  <a:schemeClr val="bg1"/>
                </a:solidFill>
                <a:latin typeface="IBM Plex Sans Medium" panose="020B0503050203000203" pitchFamily="34" charset="77"/>
              </a:defRPr>
            </a:lvl4pPr>
            <a:lvl5pPr marL="4286" indent="0">
              <a:buNone/>
              <a:tabLst/>
              <a:defRPr b="0" i="0">
                <a:solidFill>
                  <a:schemeClr val="bg1"/>
                </a:solidFill>
                <a:latin typeface="IBM Plex Sans Medium" panose="020B0503050203000203" pitchFamily="34" charset="77"/>
              </a:defRPr>
            </a:lvl5pPr>
          </a:lstStyle>
          <a:p>
            <a:pPr lvl="0"/>
            <a:r>
              <a:rPr lang="en-US" dirty="0"/>
              <a:t>Edit Master text styles</a:t>
            </a:r>
          </a:p>
        </p:txBody>
      </p:sp>
      <p:sp>
        <p:nvSpPr>
          <p:cNvPr id="5" name="Footer Placeholder 4">
            <a:extLst>
              <a:ext uri="{FF2B5EF4-FFF2-40B4-BE49-F238E27FC236}">
                <a16:creationId xmlns:a16="http://schemas.microsoft.com/office/drawing/2014/main" id="{7671A105-193D-B049-AD33-72F58D8145D5}"/>
              </a:ext>
            </a:extLst>
          </p:cNvPr>
          <p:cNvSpPr>
            <a:spLocks noGrp="1"/>
          </p:cNvSpPr>
          <p:nvPr>
            <p:ph type="ftr" sz="quarter" idx="13"/>
          </p:nvPr>
        </p:nvSpPr>
        <p:spPr>
          <a:xfrm>
            <a:off x="228600" y="4907015"/>
            <a:ext cx="2286000" cy="101419"/>
          </a:xfrm>
          <a:prstGeom prst="rect">
            <a:avLst/>
          </a:prstGeom>
        </p:spPr>
        <p:txBody>
          <a:bodyPr/>
          <a:lstStyle/>
          <a:p>
            <a:r>
              <a:rPr lang="en-US"/>
              <a:t>IBM CONFIDENTIAL</a:t>
            </a:r>
            <a:endParaRPr lang="en-US" dirty="0"/>
          </a:p>
        </p:txBody>
      </p:sp>
      <p:sp>
        <p:nvSpPr>
          <p:cNvPr id="11" name="Slide Number Placeholder 10">
            <a:extLst>
              <a:ext uri="{FF2B5EF4-FFF2-40B4-BE49-F238E27FC236}">
                <a16:creationId xmlns:a16="http://schemas.microsoft.com/office/drawing/2014/main" id="{3968B5A8-C923-A448-B172-41F92C0D52FC}"/>
              </a:ext>
            </a:extLst>
          </p:cNvPr>
          <p:cNvSpPr>
            <a:spLocks noGrp="1"/>
          </p:cNvSpPr>
          <p:nvPr>
            <p:ph type="sldNum" sz="quarter" idx="14"/>
          </p:nvPr>
        </p:nvSpPr>
        <p:spPr/>
        <p:txBody>
          <a:bodyPr/>
          <a:lstStyle/>
          <a:p>
            <a:fld id="{211F90E4-B54D-634F-995B-5A43DEA426D3}" type="slidenum">
              <a:rPr lang="en-US" smtClean="0"/>
              <a:pPr/>
              <a:t>‹#›</a:t>
            </a:fld>
            <a:endParaRPr lang="en-US" dirty="0"/>
          </a:p>
        </p:txBody>
      </p:sp>
      <p:sp>
        <p:nvSpPr>
          <p:cNvPr id="2" name="Title 1"/>
          <p:cNvSpPr>
            <a:spLocks noGrp="1"/>
          </p:cNvSpPr>
          <p:nvPr>
            <p:ph type="title"/>
          </p:nvPr>
        </p:nvSpPr>
        <p:spPr>
          <a:xfrm>
            <a:off x="228601" y="203371"/>
            <a:ext cx="4343401" cy="310982"/>
          </a:xfrm>
        </p:spPr>
        <p:txBody>
          <a:bodyPr/>
          <a:lstStyle>
            <a:lvl1pPr>
              <a:lnSpc>
                <a:spcPct val="90000"/>
              </a:lnSpc>
              <a:defRPr b="0" i="0">
                <a:solidFill>
                  <a:schemeClr val="bg2"/>
                </a:solidFill>
                <a:latin typeface="IBM Plex Sans" panose="020B0503050203000203" pitchFamily="34" charset="77"/>
              </a:defRPr>
            </a:lvl1pPr>
          </a:lstStyle>
          <a:p>
            <a:r>
              <a:rPr lang="en-US" dirty="0"/>
              <a:t>Click to edit Master title style</a:t>
            </a:r>
          </a:p>
        </p:txBody>
      </p:sp>
    </p:spTree>
    <p:extLst>
      <p:ext uri="{BB962C8B-B14F-4D97-AF65-F5344CB8AC3E}">
        <p14:creationId xmlns:p14="http://schemas.microsoft.com/office/powerpoint/2010/main" val="31604123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2" y="2355004"/>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350126"/>
            <a:ext cx="162873" cy="148133"/>
          </a:xfrm>
          <a:prstGeom prst="rect">
            <a:avLst/>
          </a:prstGeom>
        </p:spPr>
      </p:pic>
      <p:sp>
        <p:nvSpPr>
          <p:cNvPr id="47" name="TextBox 46"/>
          <p:cNvSpPr txBox="1"/>
          <p:nvPr/>
        </p:nvSpPr>
        <p:spPr>
          <a:xfrm>
            <a:off x="468022" y="2555866"/>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4" y="2551101"/>
            <a:ext cx="162873" cy="148133"/>
          </a:xfrm>
          <a:prstGeom prst="rect">
            <a:avLst/>
          </a:prstGeom>
        </p:spPr>
      </p:pic>
      <p:sp>
        <p:nvSpPr>
          <p:cNvPr id="45" name="TextBox 44"/>
          <p:cNvSpPr txBox="1"/>
          <p:nvPr userDrawn="1"/>
        </p:nvSpPr>
        <p:spPr>
          <a:xfrm>
            <a:off x="468022" y="2957590"/>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7" y="3120391"/>
            <a:ext cx="228051" cy="205418"/>
          </a:xfrm>
          <a:prstGeom prst="rect">
            <a:avLst/>
          </a:prstGeom>
        </p:spPr>
      </p:pic>
      <p:sp>
        <p:nvSpPr>
          <p:cNvPr id="44" name="TextBox 43"/>
          <p:cNvSpPr txBox="1"/>
          <p:nvPr userDrawn="1"/>
        </p:nvSpPr>
        <p:spPr>
          <a:xfrm>
            <a:off x="468024" y="3158452"/>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1" y="3326747"/>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1" y="3982498"/>
            <a:ext cx="7122703" cy="9331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2" y="2141278"/>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7" y="1234440"/>
            <a:ext cx="8358796" cy="784702"/>
          </a:xfrm>
          <a:prstGeom prst="rect">
            <a:avLst/>
          </a:prstGeom>
          <a:noFill/>
        </p:spPr>
        <p:txBody>
          <a:bodyPr wrap="square" rtlCol="0">
            <a:spAutoFit/>
          </a:bodyPr>
          <a:lstStyle/>
          <a:p>
            <a:pPr algn="l"/>
            <a:r>
              <a:rPr lang="en-US" sz="4499"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2"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752077"/>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664347"/>
            <a:ext cx="662940" cy="246839"/>
          </a:xfrm>
          <a:prstGeom prst="rect">
            <a:avLst/>
          </a:prstGeom>
        </p:spPr>
      </p:pic>
    </p:spTree>
    <p:extLst>
      <p:ext uri="{BB962C8B-B14F-4D97-AF65-F5344CB8AC3E}">
        <p14:creationId xmlns:p14="http://schemas.microsoft.com/office/powerpoint/2010/main" val="23740839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9"/>
            <a:ext cx="4142232" cy="369204"/>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98B3DD9F-D37B-D042-B186-45F09F1225DC}"/>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F0E606-D339-4C44-9986-613D39FB6CEB}"/>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9725813"/>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D3649"/>
                </a:solidFill>
              </a:defRPr>
            </a:lvl1pPr>
          </a:lstStyle>
          <a:p>
            <a:r>
              <a:rPr lang="en-US"/>
              <a:t>Click to edit Master title style</a:t>
            </a:r>
            <a:endParaRPr lang="en-US" dirty="0"/>
          </a:p>
        </p:txBody>
      </p:sp>
      <p:sp>
        <p:nvSpPr>
          <p:cNvPr id="5" name="Content Placeholder 4"/>
          <p:cNvSpPr>
            <a:spLocks noGrp="1"/>
          </p:cNvSpPr>
          <p:nvPr>
            <p:ph sz="quarter" idx="14"/>
          </p:nvPr>
        </p:nvSpPr>
        <p:spPr>
          <a:xfrm>
            <a:off x="457200" y="822960"/>
            <a:ext cx="8229600" cy="37033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5"/>
          </p:nvPr>
        </p:nvSpPr>
        <p:spPr/>
        <p:txBody>
          <a:bodyPr/>
          <a:lstStyle/>
          <a:p>
            <a:pPr defTabSz="617066">
              <a:lnSpc>
                <a:spcPct val="90000"/>
              </a:lnSpc>
              <a:spcBef>
                <a:spcPts val="540"/>
              </a:spcBef>
              <a:buClr>
                <a:srgbClr val="1D3649"/>
              </a:buClr>
            </a:pPr>
            <a:r>
              <a:rPr lang="en-CA">
                <a:solidFill>
                  <a:srgbClr val="FFFFFF"/>
                </a:solidFill>
              </a:rPr>
              <a:t>IBM CONFIDENTIAL</a:t>
            </a:r>
            <a:endParaRPr lang="en-CA" dirty="0">
              <a:solidFill>
                <a:srgbClr val="FFFFFF"/>
              </a:solidFill>
            </a:endParaRPr>
          </a:p>
        </p:txBody>
      </p:sp>
    </p:spTree>
    <p:extLst>
      <p:ext uri="{BB962C8B-B14F-4D97-AF65-F5344CB8AC3E}">
        <p14:creationId xmlns:p14="http://schemas.microsoft.com/office/powerpoint/2010/main" val="3130607615"/>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nvGraphicFramePr>
        <p:xfrm>
          <a:off x="203200" y="780913"/>
          <a:ext cx="8736072" cy="4014265"/>
        </p:xfrm>
        <a:graphic>
          <a:graphicData uri="http://schemas.openxmlformats.org/drawingml/2006/table">
            <a:tbl>
              <a:tblPr firstRow="1" bandRow="1"/>
              <a:tblGrid>
                <a:gridCol w="728006">
                  <a:extLst>
                    <a:ext uri="{9D8B030D-6E8A-4147-A177-3AD203B41FA5}">
                      <a16:colId xmlns:a16="http://schemas.microsoft.com/office/drawing/2014/main" val="20000"/>
                    </a:ext>
                  </a:extLst>
                </a:gridCol>
                <a:gridCol w="728006">
                  <a:extLst>
                    <a:ext uri="{9D8B030D-6E8A-4147-A177-3AD203B41FA5}">
                      <a16:colId xmlns:a16="http://schemas.microsoft.com/office/drawing/2014/main" val="20001"/>
                    </a:ext>
                  </a:extLst>
                </a:gridCol>
                <a:gridCol w="728006">
                  <a:extLst>
                    <a:ext uri="{9D8B030D-6E8A-4147-A177-3AD203B41FA5}">
                      <a16:colId xmlns:a16="http://schemas.microsoft.com/office/drawing/2014/main" val="20002"/>
                    </a:ext>
                  </a:extLst>
                </a:gridCol>
                <a:gridCol w="728006">
                  <a:extLst>
                    <a:ext uri="{9D8B030D-6E8A-4147-A177-3AD203B41FA5}">
                      <a16:colId xmlns:a16="http://schemas.microsoft.com/office/drawing/2014/main" val="20003"/>
                    </a:ext>
                  </a:extLst>
                </a:gridCol>
                <a:gridCol w="728006">
                  <a:extLst>
                    <a:ext uri="{9D8B030D-6E8A-4147-A177-3AD203B41FA5}">
                      <a16:colId xmlns:a16="http://schemas.microsoft.com/office/drawing/2014/main" val="20004"/>
                    </a:ext>
                  </a:extLst>
                </a:gridCol>
                <a:gridCol w="728006">
                  <a:extLst>
                    <a:ext uri="{9D8B030D-6E8A-4147-A177-3AD203B41FA5}">
                      <a16:colId xmlns:a16="http://schemas.microsoft.com/office/drawing/2014/main" val="20005"/>
                    </a:ext>
                  </a:extLst>
                </a:gridCol>
                <a:gridCol w="728006">
                  <a:extLst>
                    <a:ext uri="{9D8B030D-6E8A-4147-A177-3AD203B41FA5}">
                      <a16:colId xmlns:a16="http://schemas.microsoft.com/office/drawing/2014/main" val="20006"/>
                    </a:ext>
                  </a:extLst>
                </a:gridCol>
                <a:gridCol w="728006">
                  <a:extLst>
                    <a:ext uri="{9D8B030D-6E8A-4147-A177-3AD203B41FA5}">
                      <a16:colId xmlns:a16="http://schemas.microsoft.com/office/drawing/2014/main" val="20007"/>
                    </a:ext>
                  </a:extLst>
                </a:gridCol>
                <a:gridCol w="728006">
                  <a:extLst>
                    <a:ext uri="{9D8B030D-6E8A-4147-A177-3AD203B41FA5}">
                      <a16:colId xmlns:a16="http://schemas.microsoft.com/office/drawing/2014/main" val="20008"/>
                    </a:ext>
                  </a:extLst>
                </a:gridCol>
                <a:gridCol w="728006">
                  <a:extLst>
                    <a:ext uri="{9D8B030D-6E8A-4147-A177-3AD203B41FA5}">
                      <a16:colId xmlns:a16="http://schemas.microsoft.com/office/drawing/2014/main" val="20009"/>
                    </a:ext>
                  </a:extLst>
                </a:gridCol>
                <a:gridCol w="728006">
                  <a:extLst>
                    <a:ext uri="{9D8B030D-6E8A-4147-A177-3AD203B41FA5}">
                      <a16:colId xmlns:a16="http://schemas.microsoft.com/office/drawing/2014/main" val="20010"/>
                    </a:ext>
                  </a:extLst>
                </a:gridCol>
                <a:gridCol w="728006">
                  <a:extLst>
                    <a:ext uri="{9D8B030D-6E8A-4147-A177-3AD203B41FA5}">
                      <a16:colId xmlns:a16="http://schemas.microsoft.com/office/drawing/2014/main" val="20011"/>
                    </a:ext>
                  </a:extLst>
                </a:gridCol>
              </a:tblGrid>
              <a:tr h="243840">
                <a:tc gridSpan="3">
                  <a:txBody>
                    <a:bodyPr/>
                    <a:lstStyle/>
                    <a:p>
                      <a:pPr algn="ctr" defTabSz="725130">
                        <a:lnSpc>
                          <a:spcPct val="100000"/>
                        </a:lnSpc>
                        <a:defRPr sz="1800" b="0"/>
                      </a:pPr>
                      <a:r>
                        <a:rPr sz="800" dirty="0">
                          <a:solidFill>
                            <a:srgbClr val="FFFFFF"/>
                          </a:solidFill>
                          <a:sym typeface="IBM Plex Sans"/>
                        </a:rPr>
                        <a:t>Q1</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Q2</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Q3</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Q4</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3840">
                <a:tc>
                  <a:txBody>
                    <a:bodyPr/>
                    <a:lstStyle/>
                    <a:p>
                      <a:pPr algn="ctr" defTabSz="725130">
                        <a:lnSpc>
                          <a:spcPct val="100000"/>
                        </a:lnSpc>
                        <a:defRPr sz="1800">
                          <a:solidFill>
                            <a:srgbClr val="000000"/>
                          </a:solidFill>
                        </a:defRPr>
                      </a:pPr>
                      <a:r>
                        <a:rPr sz="800" dirty="0">
                          <a:solidFill>
                            <a:srgbClr val="FFFFFF"/>
                          </a:solidFill>
                          <a:sym typeface="IBM Plex Sans"/>
                        </a:rPr>
                        <a:t>JAN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FEB</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APR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MAY</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JUL</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AUG</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SEP</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OCT</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NOV</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DEC</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extLst>
                  <a:ext uri="{0D108BD9-81ED-4DB2-BD59-A6C34878D82A}">
                    <a16:rowId xmlns:a16="http://schemas.microsoft.com/office/drawing/2014/main" val="10001"/>
                  </a:ext>
                </a:extLst>
              </a:tr>
              <a:tr h="3526585">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177660" y="168516"/>
            <a:ext cx="6473952"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479" name="Rectangle 162"/>
          <p:cNvSpPr txBox="1">
            <a:spLocks noGrp="1"/>
          </p:cNvSpPr>
          <p:nvPr>
            <p:ph type="body" sz="quarter" idx="15"/>
          </p:nvPr>
        </p:nvSpPr>
        <p:spPr>
          <a:xfrm>
            <a:off x="7832443" y="567798"/>
            <a:ext cx="451067"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7134960" y="567798"/>
            <a:ext cx="33958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8632543" y="567798"/>
            <a:ext cx="23699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a:t>IBM CONFIDENTIAL</a:t>
            </a:r>
            <a:endParaRPr lang="en-US" dirty="0"/>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11344" y="-216036"/>
            <a:ext cx="9579553" cy="5572152"/>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7893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3066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29737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3"/>
          </a:solidFill>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2491076" y="1546090"/>
            <a:ext cx="1925334"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51581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46754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7342599"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68598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7870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3066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29714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24910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51558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3"/>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4675476" y="2689089"/>
            <a:ext cx="1925334" cy="447041"/>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7340218"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68598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73433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6859876" y="3832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51589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46754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29745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24910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7901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3066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6989092" y="572636"/>
            <a:ext cx="100584" cy="100584"/>
          </a:xfrm>
          <a:prstGeom prst="rect">
            <a:avLst/>
          </a:prstGeom>
          <a:solidFill>
            <a:schemeClr val="bg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7683500" y="572636"/>
            <a:ext cx="100584" cy="100584"/>
          </a:xfrm>
          <a:prstGeom prst="rect">
            <a:avLst/>
          </a:prstGeom>
          <a:solidFill>
            <a:schemeClr val="accent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8484616" y="572636"/>
            <a:ext cx="100584" cy="100584"/>
          </a:xfrm>
          <a:prstGeom prst="rect">
            <a:avLst/>
          </a:prstGeom>
          <a:solidFill>
            <a:schemeClr val="accent3"/>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3840188676"/>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2" y="4693078"/>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9" y="4728888"/>
            <a:ext cx="1362693" cy="217403"/>
          </a:xfrm>
          <a:prstGeom prst="rect">
            <a:avLst/>
          </a:prstGeom>
        </p:spPr>
      </p:pic>
    </p:spTree>
    <p:extLst>
      <p:ext uri="{BB962C8B-B14F-4D97-AF65-F5344CB8AC3E}">
        <p14:creationId xmlns:p14="http://schemas.microsoft.com/office/powerpoint/2010/main" val="6759684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5962" algn="r"/>
              </a:tabLst>
              <a:defRPr b="1">
                <a:solidFill>
                  <a:schemeClr val="tx1"/>
                </a:solidFill>
              </a:defRPr>
            </a:lvl1pPr>
            <a:lvl2pPr marL="0" indent="0">
              <a:spcBef>
                <a:spcPts val="0"/>
              </a:spcBef>
              <a:buNone/>
              <a:tabLst>
                <a:tab pos="4055962" algn="r"/>
              </a:tabLst>
              <a:defRPr>
                <a:solidFill>
                  <a:schemeClr val="tx1"/>
                </a:solidFill>
              </a:defRPr>
            </a:lvl2pPr>
            <a:lvl3pPr marL="201607" indent="0">
              <a:buNone/>
              <a:defRPr/>
            </a:lvl3pPr>
            <a:lvl4pPr marL="434964" indent="0">
              <a:buNone/>
              <a:defRPr/>
            </a:lvl4pPr>
            <a:lvl5pPr marL="631809"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5962" algn="r"/>
              </a:tabLst>
              <a:defRPr b="1">
                <a:solidFill>
                  <a:schemeClr val="tx1"/>
                </a:solidFill>
              </a:defRPr>
            </a:lvl1pPr>
            <a:lvl2pPr marL="0" indent="0">
              <a:spcBef>
                <a:spcPts val="0"/>
              </a:spcBef>
              <a:buFontTx/>
              <a:buNone/>
              <a:tabLst>
                <a:tab pos="4055962" algn="r"/>
              </a:tabLst>
              <a:defRPr>
                <a:solidFill>
                  <a:schemeClr val="tx1"/>
                </a:solidFill>
              </a:defRPr>
            </a:lvl2pPr>
            <a:lvl3pPr marL="0" indent="0">
              <a:spcBef>
                <a:spcPts val="0"/>
              </a:spcBef>
              <a:buFontTx/>
              <a:buNone/>
              <a:tabLst>
                <a:tab pos="4055962" algn="r"/>
              </a:tabLst>
              <a:defRPr>
                <a:solidFill>
                  <a:schemeClr val="tx1"/>
                </a:solidFill>
              </a:defRPr>
            </a:lvl3pPr>
            <a:lvl4pPr marL="0" indent="0">
              <a:spcBef>
                <a:spcPts val="0"/>
              </a:spcBef>
              <a:buFontTx/>
              <a:buNone/>
              <a:tabLst>
                <a:tab pos="4055962" algn="r"/>
              </a:tabLst>
              <a:defRPr>
                <a:solidFill>
                  <a:schemeClr val="tx1"/>
                </a:solidFill>
              </a:defRPr>
            </a:lvl4pPr>
            <a:lvl5pPr marL="0" indent="0">
              <a:spcBef>
                <a:spcPts val="0"/>
              </a:spcBef>
              <a:buFontTx/>
              <a:buNone/>
              <a:tabLst>
                <a:tab pos="4055962" algn="r"/>
              </a:tabLst>
              <a:defRPr>
                <a:solidFill>
                  <a:schemeClr val="tx1"/>
                </a:solidFill>
              </a:defRPr>
            </a:lvl5pPr>
            <a:lvl6pPr marL="0" indent="0">
              <a:buFontTx/>
              <a:buNone/>
              <a:tabLst>
                <a:tab pos="4055962" algn="r"/>
              </a:tabLst>
              <a:defRPr b="0" i="0">
                <a:solidFill>
                  <a:schemeClr val="tx1"/>
                </a:solidFill>
                <a:latin typeface="IBM Plex Sans" panose="020B0503050203000203" pitchFamily="34" charset="77"/>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CC57EC-C62A-6D4A-A672-2B6AEF178C4A}"/>
              </a:ext>
            </a:extLst>
          </p:cNvPr>
          <p:cNvSpPr>
            <a:spLocks noGrp="1"/>
          </p:cNvSpPr>
          <p:nvPr>
            <p:ph type="ftr" sz="quarter" idx="15"/>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FB2C2C76-2949-954E-B57D-C7F2D14B13AF}"/>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
        <p:nvSpPr>
          <p:cNvPr id="7" name="Title 6">
            <a:extLst>
              <a:ext uri="{FF2B5EF4-FFF2-40B4-BE49-F238E27FC236}">
                <a16:creationId xmlns:a16="http://schemas.microsoft.com/office/drawing/2014/main" id="{E585C47D-CC24-554F-98BC-600A6BAF6BD5}"/>
              </a:ext>
            </a:extLst>
          </p:cNvPr>
          <p:cNvSpPr>
            <a:spLocks noGrp="1"/>
          </p:cNvSpPr>
          <p:nvPr>
            <p:ph type="title"/>
          </p:nvPr>
        </p:nvSpPr>
        <p:spPr>
          <a:xfrm>
            <a:off x="210312" y="201168"/>
            <a:ext cx="6419088" cy="452882"/>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59351903"/>
      </p:ext>
    </p:extLst>
  </p:cSld>
  <p:clrMapOvr>
    <a:overrideClrMapping bg1="dk1" tx1="lt1" bg2="dk2" tx2="lt2" accent1="accent1" accent2="accent2" accent3="accent3" accent4="accent4" accent5="accent5" accent6="accent6" hlink="hlink" folHlink="folHlink"/>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lvl1pPr>
              <a:defRPr>
                <a:solidFill>
                  <a:schemeClr val="tx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C0083C9-1CF9-2744-BD96-DB1613FB6EF9}"/>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1381EAD3-6531-974A-87DD-8571A9FE280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39165730"/>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7509814C-BD6F-7B4F-99EB-A6B0FBC1FD04}"/>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75DA223F-87FC-004F-996F-0CFD3D9A304C}"/>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99225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Text, and Half-page Photo - Light Background">
    <p:bg>
      <p:bgRef idx="1001">
        <a:schemeClr val="bg2"/>
      </p:bgRef>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1"/>
          </a:solidFill>
        </p:spPr>
        <p:txBody>
          <a:bodyPr tIns="2103120"/>
          <a:lstStyle>
            <a:lvl1pPr marL="0" indent="0" algn="ctr">
              <a:spcBef>
                <a:spcPts val="0"/>
              </a:spcBef>
              <a:buFontTx/>
              <a:buNone/>
              <a:defRPr>
                <a:solidFill>
                  <a:schemeClr val="tx1"/>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tx1"/>
                </a:solidFill>
              </a:defRPr>
            </a:lvl1pPr>
          </a:lstStyle>
          <a:p>
            <a:r>
              <a:rPr lang="en-US" dirty="0"/>
              <a:t>Click to edit Master title style</a:t>
            </a:r>
          </a:p>
        </p:txBody>
      </p:sp>
      <p:sp>
        <p:nvSpPr>
          <p:cNvPr id="2" name="Footer Placeholder 1">
            <a:extLst>
              <a:ext uri="{FF2B5EF4-FFF2-40B4-BE49-F238E27FC236}">
                <a16:creationId xmlns:a16="http://schemas.microsoft.com/office/drawing/2014/main" id="{1AC265CD-460D-8745-B3E3-DD305AC1FB46}"/>
              </a:ext>
            </a:extLst>
          </p:cNvPr>
          <p:cNvSpPr>
            <a:spLocks noGrp="1"/>
          </p:cNvSpPr>
          <p:nvPr>
            <p:ph type="ftr" sz="quarter" idx="13"/>
          </p:nvPr>
        </p:nvSpPr>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0C6B3332-4666-8A48-B9D7-B2CB55D4B24E}"/>
              </a:ext>
            </a:extLst>
          </p:cNvPr>
          <p:cNvSpPr>
            <a:spLocks noGrp="1"/>
          </p:cNvSpPr>
          <p:nvPr>
            <p:ph type="sldNum" sz="quarter" idx="14"/>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90849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733886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1"/>
            <a:ext cx="4114800" cy="276999"/>
          </a:xfrm>
        </p:spPr>
        <p:txBody>
          <a:bodyPr/>
          <a:lstStyle>
            <a:lvl1pPr>
              <a:defRPr sz="1600" b="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1"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A23AB2D5-39A0-934F-A392-3ACE2294819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77881304"/>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1"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8069408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9"/>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1108131"/>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927625B-AC91-8043-8B2A-CF393C04A875}"/>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A910D16-5ACA-9B42-88D9-9E03D0CDA876}"/>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2983589"/>
      </p:ext>
    </p:extLst>
  </p:cSld>
  <p:clrMapOvr>
    <a:overrideClrMapping bg1="dk1" tx1="lt1" bg2="dk2" tx2="lt2" accent1="accent1" accent2="accent2" accent3="accent3" accent4="accent4" accent5="accent5" accent6="accent6" hlink="hlink" folHlink="folHlink"/>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9"/>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05157531"/>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9"/>
            <a:ext cx="4142232" cy="3323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F1ED3DEC-D279-C444-9877-7618BC178E1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1BD9304-8E6B-3F42-AA02-C993E7B599F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224696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07951"/>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03704" y="107951"/>
            <a:ext cx="4239696" cy="1329595"/>
          </a:xfrm>
        </p:spPr>
        <p:txBody>
          <a:bodyPr wrap="square" anchor="b" anchorCtr="0">
            <a:spAutoFit/>
          </a:bodyPr>
          <a:lstStyle>
            <a:lvl1pPr>
              <a:lnSpc>
                <a:spcPct val="90000"/>
              </a:lnSpc>
              <a:defRPr sz="9600" b="0" i="0">
                <a:latin typeface="IBM Plex Sans ExtraLight" panose="020B0303050203000203"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7"/>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4652556B-7102-7A48-B0A8-F9D27A153FD9}"/>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83B1BFD5-71D6-7943-A662-4F1B5644D97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8884173"/>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6"/>
            <a:ext cx="4114800" cy="221599"/>
          </a:xfrm>
        </p:spPr>
        <p:txBody>
          <a:bodyPr/>
          <a:lstStyle>
            <a:lvl1pPr>
              <a:defRPr lang="en-US" sz="1600" b="0" dirty="0">
                <a:solidFill>
                  <a:schemeClr val="bg1"/>
                </a:solidFill>
                <a:latin typeface="IBM Plex Sans" charset="0"/>
                <a:ea typeface="IBM Plex Sans" charset="0"/>
                <a:cs typeface="IBM Plex Sans"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1"/>
            <a:ext cx="4239696" cy="1329595"/>
          </a:xfrm>
        </p:spPr>
        <p:txBody>
          <a:bodyPr wrap="square" anchor="b" anchorCtr="0">
            <a:spAutoFit/>
          </a:bodyPr>
          <a:lstStyle>
            <a:lvl1pPr marL="0" indent="0" algn="l" rtl="0" eaLnBrk="1" fontAlgn="base" hangingPunct="1">
              <a:lnSpc>
                <a:spcPct val="90000"/>
              </a:lnSpc>
              <a:spcBef>
                <a:spcPts val="1100"/>
              </a:spcBef>
              <a:spcAft>
                <a:spcPct val="0"/>
              </a:spcAft>
              <a:buClr>
                <a:srgbClr val="6D6E70"/>
              </a:buClr>
              <a:buSzPct val="90000"/>
              <a:buFont typeface="Wingdings" pitchFamily="2" charset="2"/>
              <a:buNone/>
              <a:defRPr lang="en-US" sz="9600" dirty="0">
                <a:gradFill>
                  <a:gsLst>
                    <a:gs pos="70000">
                      <a:schemeClr val="accent3"/>
                    </a:gs>
                    <a:gs pos="0">
                      <a:schemeClr val="accent2"/>
                    </a:gs>
                  </a:gsLst>
                  <a:lin ang="18000000" scaled="0"/>
                </a:gradFill>
                <a:latin typeface="IBM Plex Sans ExtraLight" panose="020B0303050203000203" pitchFamily="34" charset="0"/>
                <a:ea typeface="IBM Plex Sans" charset="0"/>
                <a:cs typeface="IBM Plex Sans" charset="0"/>
              </a:defRPr>
            </a:lvl1pPr>
          </a:lstStyle>
          <a:p>
            <a:pPr lvl="0"/>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1960165"/>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18DD3F5-A615-5144-BB67-F7F4A04E0BD2}"/>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B804940-768B-844E-98D7-A740F04B1F7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4457376"/>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4FD4C6D4-EB39-DB4A-BE2B-33186066F182}"/>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385A03A-04F4-344D-9D83-62D31A80C833}"/>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3730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pic>
        <p:nvPicPr>
          <p:cNvPr id="7" name="Picture 6" descr="Cropped_Aurora_Primary- Top.png">
            <a:extLst>
              <a:ext uri="{FF2B5EF4-FFF2-40B4-BE49-F238E27FC236}">
                <a16:creationId xmlns:a16="http://schemas.microsoft.com/office/drawing/2014/main" id="{55B05552-8F89-9345-BDFC-7987B5C89EB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350"/>
            <a:ext cx="9144000" cy="5156200"/>
          </a:xfrm>
          <a:prstGeom prst="rect">
            <a:avLst/>
          </a:prstGeom>
        </p:spPr>
      </p:pic>
      <p:sp>
        <p:nvSpPr>
          <p:cNvPr id="2" name="Title 1"/>
          <p:cNvSpPr>
            <a:spLocks noGrp="1"/>
          </p:cNvSpPr>
          <p:nvPr>
            <p:ph type="title"/>
          </p:nvPr>
        </p:nvSpPr>
        <p:spPr>
          <a:xfrm>
            <a:off x="210312" y="201168"/>
            <a:ext cx="6419088" cy="45288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marL="0" indent="0">
              <a:spcBef>
                <a:spcPts val="0"/>
              </a:spcBef>
              <a:tabLst>
                <a:tab pos="4054475" algn="r"/>
              </a:tabLst>
              <a:defRPr/>
            </a:lvl1pPr>
            <a:lvl2pPr marL="0" indent="0">
              <a:spcBef>
                <a:spcPts val="0"/>
              </a:spcBef>
              <a:buNone/>
              <a:tabLst>
                <a:tab pos="4054475" algn="r"/>
              </a:tabLst>
              <a:defRPr/>
            </a:lvl2pPr>
            <a:lvl3pPr marL="0" indent="0">
              <a:spcBef>
                <a:spcPts val="0"/>
              </a:spcBef>
              <a:buNone/>
              <a:tabLst>
                <a:tab pos="4054475" algn="r"/>
              </a:tabLst>
              <a:defRPr/>
            </a:lvl3pPr>
            <a:lvl4pPr marL="0" indent="0">
              <a:spcBef>
                <a:spcPts val="0"/>
              </a:spcBef>
              <a:buNone/>
              <a:tabLst>
                <a:tab pos="4054475" algn="r"/>
              </a:tabLst>
              <a:defRPr/>
            </a:lvl4pPr>
            <a:lvl5pPr marL="0" indent="0">
              <a:spcBef>
                <a:spcPts val="0"/>
              </a:spcBef>
              <a:buNone/>
              <a:tabLst>
                <a:tab pos="4054475" algn="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F9C98A17-7A90-7746-BA8F-5218E9E4E95F}"/>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631D0A0B-346E-AB4F-92A6-B5B90967298D}"/>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5381644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1044555" y="1607346"/>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9"/>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069415A-FAE2-CD48-B4FA-796A92E2EC33}"/>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12383AD-B0E1-604B-BE9D-DD3DC3A07A66}"/>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6581478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6419088" cy="3323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F70743B-8CF0-0A46-8AFC-B8956621B84E}"/>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41466462-D932-B24C-85B3-358975FDC9B8}"/>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9634693"/>
      </p:ext>
    </p:extLst>
  </p:cSld>
  <p:clrMapOvr>
    <a:overrideClrMapping bg1="dk1" tx1="lt1" bg2="dk2" tx2="lt2" accent1="accent1" accent2="accent2" accent3="accent3" accent4="accent4" accent5="accent5" accent6="accent6" hlink="hlink" folHlink="folHlink"/>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FA236AA-5D60-EE4D-BA98-40B29F04852D}"/>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556B7EE4-F672-F74C-9D5F-E49650B91BDC}"/>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944670"/>
      </p:ext>
    </p:extLst>
  </p:cSld>
  <p:clrMapOvr>
    <a:overrideClrMapping bg1="dk1" tx1="lt1" bg2="dk2" tx2="lt2" accent1="accent1" accent2="accent2" accent3="accent3" accent4="accent4" accent5="accent5" accent6="accent6" hlink="hlink" folHlink="folHlink"/>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2075688" cy="332399"/>
          </a:xfrm>
        </p:spPr>
        <p:txBody>
          <a:bodyPr/>
          <a:lstStyle>
            <a:lvl1pPr>
              <a:defRPr>
                <a:solidFill>
                  <a:schemeClr val="tx1"/>
                </a:solidFill>
              </a:defRPr>
            </a:lvl1pPr>
          </a:lstStyle>
          <a:p>
            <a:r>
              <a:rPr lang="en-US"/>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6"/>
            <a:ext cx="6400800" cy="4262438"/>
          </a:xfrm>
        </p:spPr>
        <p:txBody>
          <a:bodyPr/>
          <a:lstStyle>
            <a:lvl1pPr>
              <a:defRPr>
                <a:solidFill>
                  <a:schemeClr val="tx1"/>
                </a:solidFill>
              </a:defRPr>
            </a:lvl1pPr>
          </a:lstStyle>
          <a:p>
            <a:r>
              <a:rPr lang="en-US"/>
              <a:t>Click icon to add table</a:t>
            </a:r>
          </a:p>
        </p:txBody>
      </p:sp>
      <p:sp>
        <p:nvSpPr>
          <p:cNvPr id="5" name="Footer Placeholder 4">
            <a:extLst>
              <a:ext uri="{FF2B5EF4-FFF2-40B4-BE49-F238E27FC236}">
                <a16:creationId xmlns:a16="http://schemas.microsoft.com/office/drawing/2014/main" id="{7253A75D-B0A9-6940-8B2A-DC232B5708DF}"/>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8AB8D51-7C43-3A4B-A8BA-24D68CF4927D}"/>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73972929"/>
      </p:ext>
    </p:extLst>
  </p:cSld>
  <p:clrMapOvr>
    <a:overrideClrMapping bg1="dk1" tx1="lt1" bg2="dk2" tx2="lt2" accent1="accent1" accent2="accent2" accent3="accent3" accent4="accent4" accent5="accent5" accent6="accent6" hlink="hlink" folHlink="folHlink"/>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a:off x="4286249" y="285751"/>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IBM Plex Sans ExtraLight" panose="020B0303050203000203"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67DD95C-558E-764E-8ADA-DB437E3E53A1}"/>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184BC314-62B4-6B4A-AD2B-F4BC33AF9848}"/>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010009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0542F67-E7D9-2045-8ED9-23C7D82D4CCF}"/>
              </a:ext>
            </a:extLst>
          </p:cNvPr>
          <p:cNvSpPr>
            <a:spLocks noGrp="1"/>
          </p:cNvSpPr>
          <p:nvPr>
            <p:ph type="ftr" sz="quarter" idx="2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CE56669-5252-0E49-8B51-D183AEF47E30}"/>
              </a:ext>
            </a:extLst>
          </p:cNvPr>
          <p:cNvSpPr>
            <a:spLocks noGrp="1"/>
          </p:cNvSpPr>
          <p:nvPr>
            <p:ph type="sldNum" sz="quarter" idx="2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806581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1"/>
            <a:ext cx="9144000" cy="2566988"/>
          </a:xfrm>
        </p:spPr>
        <p:txBody>
          <a:bodyPr/>
          <a:lstStyle/>
          <a:p>
            <a:r>
              <a:rPr lang="en-US"/>
              <a:t>Click icon to add picture</a:t>
            </a:r>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2800953"/>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3FF04C16-A68F-8148-9198-5D2DDFA72B0E}"/>
              </a:ext>
            </a:extLst>
          </p:cNvPr>
          <p:cNvSpPr>
            <a:spLocks noGrp="1"/>
          </p:cNvSpPr>
          <p:nvPr>
            <p:ph type="ftr" sz="quarter" idx="22"/>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379883D6-0003-4642-9444-736503E38232}"/>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70627320"/>
      </p:ext>
    </p:extLst>
  </p:cSld>
  <p:clrMapOvr>
    <a:overrideClrMapping bg1="dk1" tx1="lt1" bg2="dk2" tx2="lt2" accent1="accent1" accent2="accent2" accent3="accent3" accent4="accent4" accent5="accent5" accent6="accent6" hlink="hlink" folHlink="folHlink"/>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1"/>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67479"/>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7101B0AE-533A-5244-AFC5-6BB00644A632}"/>
              </a:ext>
            </a:extLst>
          </p:cNvPr>
          <p:cNvSpPr>
            <a:spLocks noGrp="1"/>
          </p:cNvSpPr>
          <p:nvPr>
            <p:ph type="ftr" sz="quarter" idx="22"/>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24C4A044-86C0-1649-8683-AAB62F0F2D95}"/>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8780539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2581276"/>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60B17E5-8AE6-FA41-B738-AB1C246CF665}"/>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D74F55CC-B3BA-D845-A147-980E63FD1E1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42945594"/>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35CD8DCA-EB52-1E4E-88FC-33F9BD58C013}"/>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4F80E96A-E9F5-F445-856F-2BEA8F4E7E35}"/>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61546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tx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C0083C9-1CF9-2744-BD96-DB1613FB6EF9}"/>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1381EAD3-6531-974A-87DD-8571A9FE280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4151951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9"/>
            <a:ext cx="4142232" cy="332399"/>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5A3F142-DDEE-0A43-ADE5-0E690C321AB0}"/>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7F69179D-172C-ED40-B789-80E930277C20}"/>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74125"/>
      </p:ext>
    </p:extLst>
  </p:cSld>
  <p:clrMapOvr>
    <a:overrideClrMapping bg1="dk1" tx1="lt1" bg2="dk2" tx2="lt2" accent1="accent1" accent2="accent2" accent3="accent3" accent4="accent4" accent5="accent5" accent6="accent6" hlink="hlink" folHlink="folHlink"/>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D2A98-DCC9-3848-99C0-D4CE03B35D1C}"/>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A96043-5C0A-A748-BDC1-959E096DACBB}"/>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03379427"/>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420349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8"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5" y="1600341"/>
            <a:ext cx="1540492" cy="1942819"/>
          </a:xfrm>
          <a:prstGeom prst="rect">
            <a:avLst/>
          </a:prstGeom>
        </p:spPr>
      </p:pic>
    </p:spTree>
    <p:extLst>
      <p:ext uri="{BB962C8B-B14F-4D97-AF65-F5344CB8AC3E}">
        <p14:creationId xmlns:p14="http://schemas.microsoft.com/office/powerpoint/2010/main" val="190001371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5" y="1600341"/>
            <a:ext cx="1540492" cy="1942819"/>
          </a:xfrm>
          <a:prstGeom prst="rect">
            <a:avLst/>
          </a:prstGeom>
        </p:spPr>
      </p:pic>
    </p:spTree>
    <p:extLst>
      <p:ext uri="{BB962C8B-B14F-4D97-AF65-F5344CB8AC3E}">
        <p14:creationId xmlns:p14="http://schemas.microsoft.com/office/powerpoint/2010/main" val="188886669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2"/>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78">
              <a:spcAft>
                <a:spcPts val="300"/>
              </a:spcAft>
            </a:pPr>
            <a:r>
              <a:rPr lang="en-US" sz="600" kern="0" dirty="0">
                <a:solidFill>
                  <a:srgbClr val="868D95"/>
                </a:solidFill>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378">
              <a:spcAft>
                <a:spcPts val="300"/>
              </a:spcAft>
            </a:pPr>
            <a:r>
              <a:rPr lang="en-US" sz="600" kern="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8393812" y="4693078"/>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a:stretch>
            <a:fillRect/>
          </a:stretch>
        </p:blipFill>
        <p:spPr>
          <a:xfrm>
            <a:off x="232559" y="4728888"/>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2" y="1103122"/>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78"/>
            <a:r>
              <a:rPr lang="en-US" sz="1200" kern="0" dirty="0">
                <a:solidFill>
                  <a:schemeClr val="bg1"/>
                </a:solidFill>
              </a:rPr>
              <a:t>Follow us on:</a:t>
            </a:r>
          </a:p>
          <a:p>
            <a:pPr defTabSz="914378"/>
            <a:r>
              <a:rPr lang="en-US" sz="1200" kern="0" dirty="0">
                <a:hlinkClick r:id="rId4">
                  <a:extLst>
                    <a:ext uri="{A12FA001-AC4F-418D-AE19-62706E023703}">
                      <ahyp:hlinkClr xmlns:ahyp="http://schemas.microsoft.com/office/drawing/2018/hyperlinkcolor" val="tx"/>
                    </a:ext>
                  </a:extLst>
                </a:hlinkClick>
              </a:rPr>
              <a:t>ibm.com/security</a:t>
            </a:r>
            <a:endParaRPr lang="en-US" sz="1200" kern="0" dirty="0"/>
          </a:p>
          <a:p>
            <a:pPr defTabSz="914378"/>
            <a:r>
              <a:rPr lang="en-US" sz="1200" kern="0" dirty="0">
                <a:hlinkClick r:id="rId5">
                  <a:extLst>
                    <a:ext uri="{A12FA001-AC4F-418D-AE19-62706E023703}">
                      <ahyp:hlinkClr xmlns:ahyp="http://schemas.microsoft.com/office/drawing/2018/hyperlinkcolor" val="tx"/>
                    </a:ext>
                  </a:extLst>
                </a:hlinkClick>
              </a:rPr>
              <a:t>securityintelligence.com</a:t>
            </a:r>
            <a:endParaRPr lang="en-US" sz="1200" kern="0" dirty="0"/>
          </a:p>
          <a:p>
            <a:pPr defTabSz="914378"/>
            <a:r>
              <a:rPr lang="en-US" sz="1200" kern="0" dirty="0">
                <a:hlinkClick r:id="rId6">
                  <a:extLst>
                    <a:ext uri="{A12FA001-AC4F-418D-AE19-62706E023703}">
                      <ahyp:hlinkClr xmlns:ahyp="http://schemas.microsoft.com/office/drawing/2018/hyperlinkcolor" val="tx"/>
                    </a:ext>
                  </a:extLst>
                </a:hlinkClick>
              </a:rPr>
              <a:t>ibm.com/security/community</a:t>
            </a:r>
            <a:endParaRPr lang="en-US" sz="1200" kern="0" dirty="0"/>
          </a:p>
          <a:p>
            <a:pPr defTabSz="914378"/>
            <a:r>
              <a:rPr lang="en-US" sz="1200" kern="0" dirty="0">
                <a:hlinkClick r:id="rId7">
                  <a:extLst>
                    <a:ext uri="{A12FA001-AC4F-418D-AE19-62706E023703}">
                      <ahyp:hlinkClr xmlns:ahyp="http://schemas.microsoft.com/office/drawing/2018/hyperlinkcolor" val="tx"/>
                    </a:ext>
                  </a:extLst>
                </a:hlinkClick>
              </a:rPr>
              <a:t>xforce.ibmcloud.com</a:t>
            </a:r>
            <a:endParaRPr lang="en-US" sz="1200" kern="0" dirty="0"/>
          </a:p>
          <a:p>
            <a:pPr defTabSz="914378"/>
            <a:r>
              <a:rPr lang="en-US" sz="1200" kern="0" dirty="0">
                <a:hlinkClick r:id="rId8">
                  <a:extLst>
                    <a:ext uri="{A12FA001-AC4F-418D-AE19-62706E023703}">
                      <ahyp:hlinkClr xmlns:ahyp="http://schemas.microsoft.com/office/drawing/2018/hyperlinkcolor" val="tx"/>
                    </a:ext>
                  </a:extLst>
                </a:hlinkClick>
              </a:rPr>
              <a:t>@ibmsecurity</a:t>
            </a:r>
            <a:endParaRPr lang="en-US" sz="1200" kern="0" dirty="0"/>
          </a:p>
          <a:p>
            <a:pPr defTabSz="914378"/>
            <a:r>
              <a:rPr lang="en-US" sz="1200" kern="0" dirty="0">
                <a:hlinkClick r:id="rId9">
                  <a:extLst>
                    <a:ext uri="{A12FA001-AC4F-418D-AE19-62706E023703}">
                      <ahyp:hlinkClr xmlns:ahyp="http://schemas.microsoft.com/office/drawing/2018/hyperlinkcolor" val="tx"/>
                    </a:ext>
                  </a:extLst>
                </a:hlinkClick>
              </a:rPr>
              <a:t>youtube/user/ibmsecuritysolutions</a:t>
            </a:r>
            <a:endParaRPr lang="en-US" sz="1200" kern="0" dirty="0"/>
          </a:p>
          <a:p>
            <a:pPr defTabSz="914378"/>
            <a:endParaRPr lang="en-US" sz="1200" kern="0" dirty="0"/>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1" y="167714"/>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IBM Plex Sans" charset="0"/>
              </a:rPr>
              <a:t>Thank you</a:t>
            </a:r>
            <a:endParaRPr lang="en-US" sz="1800" dirty="0"/>
          </a:p>
        </p:txBody>
      </p:sp>
    </p:spTree>
    <p:extLst>
      <p:ext uri="{BB962C8B-B14F-4D97-AF65-F5344CB8AC3E}">
        <p14:creationId xmlns:p14="http://schemas.microsoft.com/office/powerpoint/2010/main" val="3337731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a:stretch>
            <a:fillRect/>
          </a:stretch>
        </p:blipFill>
        <p:spPr>
          <a:xfrm>
            <a:off x="3925953" y="2315617"/>
            <a:ext cx="1292094" cy="512269"/>
          </a:xfrm>
          <a:prstGeom prst="rect">
            <a:avLst/>
          </a:prstGeom>
        </p:spPr>
      </p:pic>
    </p:spTree>
    <p:extLst>
      <p:ext uri="{BB962C8B-B14F-4D97-AF65-F5344CB8AC3E}">
        <p14:creationId xmlns:p14="http://schemas.microsoft.com/office/powerpoint/2010/main" val="1897137828"/>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4" y="2355004"/>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350127"/>
            <a:ext cx="162873" cy="148133"/>
          </a:xfrm>
          <a:prstGeom prst="rect">
            <a:avLst/>
          </a:prstGeom>
        </p:spPr>
      </p:pic>
      <p:sp>
        <p:nvSpPr>
          <p:cNvPr id="47" name="TextBox 46"/>
          <p:cNvSpPr txBox="1"/>
          <p:nvPr/>
        </p:nvSpPr>
        <p:spPr>
          <a:xfrm>
            <a:off x="468024" y="2555866"/>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4" y="2551102"/>
            <a:ext cx="162873" cy="148133"/>
          </a:xfrm>
          <a:prstGeom prst="rect">
            <a:avLst/>
          </a:prstGeom>
        </p:spPr>
      </p:pic>
      <p:sp>
        <p:nvSpPr>
          <p:cNvPr id="45" name="TextBox 44"/>
          <p:cNvSpPr txBox="1"/>
          <p:nvPr userDrawn="1"/>
        </p:nvSpPr>
        <p:spPr>
          <a:xfrm>
            <a:off x="468022" y="2957590"/>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6" y="3120391"/>
            <a:ext cx="228051" cy="205418"/>
          </a:xfrm>
          <a:prstGeom prst="rect">
            <a:avLst/>
          </a:prstGeom>
        </p:spPr>
      </p:pic>
      <p:sp>
        <p:nvSpPr>
          <p:cNvPr id="44" name="TextBox 43"/>
          <p:cNvSpPr txBox="1"/>
          <p:nvPr userDrawn="1"/>
        </p:nvSpPr>
        <p:spPr>
          <a:xfrm>
            <a:off x="468025" y="3158452"/>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2" y="3326748"/>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2" y="3982499"/>
            <a:ext cx="7122703" cy="93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4" y="2141278"/>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9" y="1234441"/>
            <a:ext cx="8358796" cy="784830"/>
          </a:xfrm>
          <a:prstGeom prst="rect">
            <a:avLst/>
          </a:prstGeom>
          <a:noFill/>
        </p:spPr>
        <p:txBody>
          <a:bodyPr wrap="square" rtlCol="0">
            <a:spAutoFit/>
          </a:bodyPr>
          <a:lstStyle/>
          <a:p>
            <a:pPr algn="l"/>
            <a:r>
              <a:rPr lang="en-US" sz="4500"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4"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752078"/>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664348"/>
            <a:ext cx="662940" cy="246839"/>
          </a:xfrm>
          <a:prstGeom prst="rect">
            <a:avLst/>
          </a:prstGeom>
        </p:spPr>
      </p:pic>
    </p:spTree>
    <p:extLst>
      <p:ext uri="{BB962C8B-B14F-4D97-AF65-F5344CB8AC3E}">
        <p14:creationId xmlns:p14="http://schemas.microsoft.com/office/powerpoint/2010/main" val="23056374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3543922447"/>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x">
  <p:cSld name="titel, blank">
    <p:bg>
      <p:bgPr>
        <a:solidFill>
          <a:srgbClr val="000000"/>
        </a:solidFill>
        <a:effectLst/>
      </p:bgPr>
    </p:bg>
    <p:spTree>
      <p:nvGrpSpPr>
        <p:cNvPr id="1" name=""/>
        <p:cNvGrpSpPr/>
        <p:nvPr/>
      </p:nvGrpSpPr>
      <p:grpSpPr>
        <a:xfrm>
          <a:off x="0" y="0"/>
          <a:ext cx="0" cy="0"/>
          <a:chOff x="0" y="0"/>
          <a:chExt cx="0" cy="0"/>
        </a:xfrm>
      </p:grpSpPr>
      <p:sp>
        <p:nvSpPr>
          <p:cNvPr id="570" name="Title Text"/>
          <p:cNvSpPr txBox="1">
            <a:spLocks noGrp="1"/>
          </p:cNvSpPr>
          <p:nvPr>
            <p:ph type="title"/>
          </p:nvPr>
        </p:nvSpPr>
        <p:spPr>
          <a:xfrm>
            <a:off x="228600" y="201170"/>
            <a:ext cx="4114800" cy="381001"/>
          </a:xfrm>
          <a:prstGeom prst="rect">
            <a:avLst/>
          </a:prstGeom>
        </p:spPr>
        <p:txBody>
          <a:bodyPr>
            <a:normAutofit/>
          </a:bodyPr>
          <a:lstStyle>
            <a:lvl1pPr defTabSz="457154">
              <a:defRPr>
                <a:latin typeface="IBM Eliot Sans Regular"/>
                <a:ea typeface="IBM Eliot Sans Regular"/>
                <a:cs typeface="IBM Eliot Sans Regular"/>
                <a:sym typeface="IBM Eliot Sans Regular"/>
              </a:defRPr>
            </a:lvl1pPr>
          </a:lstStyle>
          <a:p>
            <a:r>
              <a:t>Title Text</a:t>
            </a:r>
          </a:p>
        </p:txBody>
      </p:sp>
      <p:sp>
        <p:nvSpPr>
          <p:cNvPr id="571" name="Slide Number"/>
          <p:cNvSpPr txBox="1">
            <a:spLocks noGrp="1"/>
          </p:cNvSpPr>
          <p:nvPr>
            <p:ph type="sldNum" sz="quarter" idx="2"/>
          </p:nvPr>
        </p:nvSpPr>
        <p:spPr>
          <a:xfrm>
            <a:off x="8820153" y="4847438"/>
            <a:ext cx="95251" cy="95251"/>
          </a:xfrm>
          <a:prstGeom prst="rect">
            <a:avLst/>
          </a:prstGeom>
        </p:spPr>
        <p:txBody>
          <a:bodyPr/>
          <a:lstStyle>
            <a:lvl1pPr defTabSz="685749">
              <a:defRPr>
                <a:latin typeface="IBM Eliot Sans Regular"/>
                <a:ea typeface="IBM Eliot Sans Regular"/>
                <a:cs typeface="IBM Eliot Sans Regular"/>
                <a:sym typeface="IBM Eliot Sans Regular"/>
              </a:defRPr>
            </a:lvl1pPr>
          </a:lstStyle>
          <a:p>
            <a:fld id="{86CB4B4D-7CA3-9044-876B-883B54F8677D}" type="slidenum">
              <a:rPr/>
              <a:t>‹#›</a:t>
            </a:fld>
            <a:endParaRPr/>
          </a:p>
        </p:txBody>
      </p:sp>
    </p:spTree>
    <p:extLst>
      <p:ext uri="{BB962C8B-B14F-4D97-AF65-F5344CB8AC3E}">
        <p14:creationId xmlns:p14="http://schemas.microsoft.com/office/powerpoint/2010/main" val="20859546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lank - Light">
    <p:bg>
      <p:bgPr>
        <a:solidFill>
          <a:schemeClr val="tx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01F704C8-DCEC-AE42-B4D0-9A86DED29D1D}"/>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54A4B1CF-4596-DC4B-A534-87DA97F067BF}"/>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838763854"/>
      </p:ext>
    </p:extLst>
  </p:cSld>
  <p:clrMapOvr>
    <a:masterClrMapping/>
  </p:clrMapOvr>
  <p:transition spd="slow">
    <p:push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7509814C-BD6F-7B4F-99EB-A6B0FBC1FD04}"/>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75DA223F-87FC-004F-996F-0CFD3D9A304C}"/>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70985479"/>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Title and 2-Column Text - dark background">
    <p:bg>
      <p:bgPr>
        <a:solidFill>
          <a:srgbClr val="000000"/>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0161"/>
            <a:ext cx="4114800" cy="3206750"/>
          </a:xfrm>
        </p:spPr>
        <p:txBody>
          <a:bodyPr/>
          <a:lstStyle>
            <a:lvl1pPr>
              <a:defRPr b="0" i="0">
                <a:solidFill>
                  <a:srgbClr val="FFFFFF"/>
                </a:solidFill>
                <a:latin typeface="IBM Plex Sans" panose="020B0503050203000203" pitchFamily="34" charset="0"/>
              </a:defRPr>
            </a:lvl1pPr>
            <a:lvl2pPr>
              <a:defRPr b="0" i="0">
                <a:solidFill>
                  <a:srgbClr val="FFFFFF"/>
                </a:solidFill>
                <a:latin typeface="IBM Plex Sans" panose="020B0503050203000203" pitchFamily="34" charset="0"/>
              </a:defRPr>
            </a:lvl2pPr>
            <a:lvl3pPr>
              <a:defRPr b="0" i="0">
                <a:solidFill>
                  <a:srgbClr val="FFFFFF"/>
                </a:solidFill>
                <a:latin typeface="IBM Plex Sans" panose="020B0503050203000203" pitchFamily="34" charset="0"/>
              </a:defRPr>
            </a:lvl3pPr>
            <a:lvl4pPr>
              <a:defRPr b="0" i="0">
                <a:solidFill>
                  <a:srgbClr val="FFFFFF"/>
                </a:solidFill>
                <a:latin typeface="IBM Plex Sans" panose="020B0503050203000203" pitchFamily="34" charset="0"/>
              </a:defRPr>
            </a:lvl4pPr>
            <a:lvl5pPr>
              <a:defRPr b="0" i="0">
                <a:solidFill>
                  <a:srgbClr val="FFFFFF"/>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1" y="1280161"/>
            <a:ext cx="4114731" cy="3206750"/>
          </a:xfrm>
        </p:spPr>
        <p:txBody>
          <a:bodyPr/>
          <a:lstStyle>
            <a:lvl1pPr>
              <a:defRPr b="0" i="0">
                <a:solidFill>
                  <a:srgbClr val="FFFFFF"/>
                </a:solidFill>
                <a:latin typeface="IBM Plex Sans" panose="020B0503050203000203" pitchFamily="34" charset="0"/>
              </a:defRPr>
            </a:lvl1pPr>
            <a:lvl2pPr>
              <a:defRPr b="0" i="0">
                <a:solidFill>
                  <a:srgbClr val="FFFFFF"/>
                </a:solidFill>
                <a:latin typeface="IBM Plex Sans" panose="020B0503050203000203" pitchFamily="34" charset="0"/>
              </a:defRPr>
            </a:lvl2pPr>
            <a:lvl3pPr>
              <a:defRPr b="0" i="0">
                <a:solidFill>
                  <a:srgbClr val="FFFFFF"/>
                </a:solidFill>
                <a:latin typeface="IBM Plex Sans" panose="020B0503050203000203" pitchFamily="34" charset="0"/>
              </a:defRPr>
            </a:lvl3pPr>
            <a:lvl4pPr>
              <a:defRPr b="0" i="0">
                <a:solidFill>
                  <a:srgbClr val="FFFFFF"/>
                </a:solidFill>
                <a:latin typeface="IBM Plex Sans" panose="020B0503050203000203" pitchFamily="34" charset="0"/>
              </a:defRPr>
            </a:lvl4pPr>
            <a:lvl5pPr>
              <a:defRPr b="0" i="0">
                <a:solidFill>
                  <a:srgbClr val="FFFFFF"/>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69332"/>
          </a:xfrm>
        </p:spPr>
        <p:txBody>
          <a:bodyPr wrap="square">
            <a:spAutoFit/>
          </a:bodyPr>
          <a:lstStyle>
            <a:lvl1pPr>
              <a:defRPr>
                <a:solidFill>
                  <a:srgbClr val="FFFFFF"/>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3" name="Footer Placeholder 2">
            <a:extLst>
              <a:ext uri="{FF2B5EF4-FFF2-40B4-BE49-F238E27FC236}">
                <a16:creationId xmlns:a16="http://schemas.microsoft.com/office/drawing/2014/main" id="{D42913A3-0518-8044-8811-CF61AF96036D}"/>
              </a:ext>
            </a:extLst>
          </p:cNvPr>
          <p:cNvSpPr>
            <a:spLocks noGrp="1"/>
          </p:cNvSpPr>
          <p:nvPr>
            <p:ph type="ftr" sz="quarter" idx="16"/>
          </p:nvPr>
        </p:nvSpPr>
        <p:spPr/>
        <p:txBody>
          <a:bodyPr/>
          <a:lstStyle/>
          <a:p>
            <a:r>
              <a:rPr lang="en-US"/>
              <a:t>IBM CONFIDENTIAL</a:t>
            </a:r>
            <a:endParaRPr lang="en-US" sz="800" spc="-27" dirty="0">
              <a:solidFill>
                <a:srgbClr val="C00000"/>
              </a:solidFill>
              <a:latin typeface="IBM Plex Sans SemiBold" panose="020B0703050203000203" pitchFamily="34" charset="0"/>
              <a:ea typeface="ＭＳ Ｐゴシック" pitchFamily="34" charset="-128"/>
              <a:cs typeface="Arial" charset="0"/>
            </a:endParaRPr>
          </a:p>
        </p:txBody>
      </p:sp>
    </p:spTree>
    <p:extLst>
      <p:ext uri="{BB962C8B-B14F-4D97-AF65-F5344CB8AC3E}">
        <p14:creationId xmlns:p14="http://schemas.microsoft.com/office/powerpoint/2010/main" val="654787261"/>
      </p:ext>
    </p:extLst>
  </p:cSld>
  <p:clrMapOvr>
    <a:overrideClrMapping bg1="dk1" tx1="lt1" bg2="dk2" tx2="lt2" accent1="accent1" accent2="accent2" accent3="accent3" accent4="accent4" accent5="accent5" accent6="accent6" hlink="hlink" folHlink="folHlink"/>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userDrawn="1">
  <p:cSld name="Title and Content - Black Bkgd">
    <p:bg>
      <p:bgPr>
        <a:solidFill>
          <a:srgbClr val="010203"/>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2" y="822960"/>
            <a:ext cx="8686174" cy="3703320"/>
          </a:xfrm>
        </p:spPr>
        <p:txBody>
          <a:bodyPr/>
          <a:lstStyle>
            <a:lvl1pPr>
              <a:defRPr sz="1400" b="0" i="0">
                <a:solidFill>
                  <a:schemeClr val="bg2"/>
                </a:solidFill>
                <a:latin typeface="IBM Plex Sans" panose="020B0503050203000203" pitchFamily="34" charset="77"/>
              </a:defRPr>
            </a:lvl1pPr>
            <a:lvl2pPr>
              <a:defRPr sz="1400" b="0" i="0">
                <a:solidFill>
                  <a:schemeClr val="bg2"/>
                </a:solidFill>
                <a:latin typeface="IBM Plex Sans" panose="020B0503050203000203" pitchFamily="34" charset="77"/>
              </a:defRPr>
            </a:lvl2pPr>
            <a:lvl3pPr>
              <a:defRPr sz="1400" b="0" i="0">
                <a:solidFill>
                  <a:schemeClr val="bg2"/>
                </a:solidFill>
                <a:latin typeface="IBM Plex Sans" panose="020B0503050203000203" pitchFamily="34" charset="77"/>
              </a:defRPr>
            </a:lvl3pPr>
            <a:lvl4pPr>
              <a:defRPr sz="1400" b="0" i="0">
                <a:solidFill>
                  <a:schemeClr val="bg2"/>
                </a:solidFill>
                <a:latin typeface="IBM Plex Sans" panose="020B0503050203000203" pitchFamily="34" charset="77"/>
              </a:defRPr>
            </a:lvl4pPr>
            <a:lvl5pPr>
              <a:defRPr sz="1400" b="0" i="0">
                <a:solidFill>
                  <a:schemeClr val="bg2"/>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bg2"/>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D9F1175E-914D-C642-AD09-03D07414FDBD}"/>
              </a:ext>
            </a:extLst>
          </p:cNvPr>
          <p:cNvSpPr>
            <a:spLocks noGrp="1"/>
          </p:cNvSpPr>
          <p:nvPr>
            <p:ph type="ftr" sz="quarter" idx="15"/>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827CA721-9E33-4441-A83A-ECEDAB2D0ABB}"/>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71640654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7" name="Picture 6"/>
          <p:cNvPicPr>
            <a:picLocks noChangeAspect="1"/>
          </p:cNvPicPr>
          <p:nvPr userDrawn="1"/>
        </p:nvPicPr>
        <p:blipFill>
          <a:blip r:embed="rId3"/>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8" y="4728887"/>
            <a:ext cx="1362693" cy="217403"/>
          </a:xfrm>
          <a:prstGeom prst="rect">
            <a:avLst/>
          </a:prstGeom>
        </p:spPr>
      </p:pic>
      <p:sp>
        <p:nvSpPr>
          <p:cNvPr id="3" name="Title 2">
            <a:extLst>
              <a:ext uri="{FF2B5EF4-FFF2-40B4-BE49-F238E27FC236}">
                <a16:creationId xmlns:a16="http://schemas.microsoft.com/office/drawing/2014/main" id="{448401B5-D58E-5544-B2D2-E826194A6050}"/>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41170813"/>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6063" algn="r"/>
              </a:tabLst>
              <a:defRPr b="1">
                <a:solidFill>
                  <a:schemeClr val="tx1"/>
                </a:solidFill>
                <a:latin typeface="Arial" panose="020B0604020202020204" pitchFamily="34" charset="0"/>
                <a:cs typeface="Arial" panose="020B0604020202020204" pitchFamily="34" charset="0"/>
              </a:defRPr>
            </a:lvl1pPr>
            <a:lvl2pPr marL="0" indent="0">
              <a:spcBef>
                <a:spcPts val="0"/>
              </a:spcBef>
              <a:buNone/>
              <a:tabLst>
                <a:tab pos="4056063" algn="r"/>
              </a:tabLst>
              <a:defRPr>
                <a:solidFill>
                  <a:schemeClr val="tx1"/>
                </a:solidFill>
                <a:latin typeface="Arial" panose="020B0604020202020204" pitchFamily="34" charset="0"/>
                <a:cs typeface="Arial" panose="020B0604020202020204" pitchFamily="34" charset="0"/>
              </a:defRPr>
            </a:lvl2pPr>
            <a:lvl3pPr marL="201612" indent="0">
              <a:buNone/>
              <a:defRPr/>
            </a:lvl3pPr>
            <a:lvl4pPr marL="434975" indent="0">
              <a:buNone/>
              <a:defRPr/>
            </a:lvl4pPr>
            <a:lvl5pPr marL="631825"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6063" algn="r"/>
              </a:tabLst>
              <a:defRPr b="1">
                <a:solidFill>
                  <a:schemeClr val="tx1"/>
                </a:solidFill>
                <a:latin typeface="Arial" panose="020B0604020202020204" pitchFamily="34" charset="0"/>
                <a:cs typeface="Arial" panose="020B0604020202020204" pitchFamily="34" charset="0"/>
              </a:defRPr>
            </a:lvl1pPr>
            <a:lvl2pPr marL="0" indent="0">
              <a:spcBef>
                <a:spcPts val="0"/>
              </a:spcBef>
              <a:buFontTx/>
              <a:buNone/>
              <a:tabLst>
                <a:tab pos="4056063" algn="r"/>
              </a:tabLst>
              <a:defRPr>
                <a:solidFill>
                  <a:schemeClr val="tx1"/>
                </a:solidFill>
                <a:latin typeface="Arial" panose="020B0604020202020204" pitchFamily="34" charset="0"/>
                <a:cs typeface="Arial" panose="020B0604020202020204" pitchFamily="34" charset="0"/>
              </a:defRPr>
            </a:lvl2pPr>
            <a:lvl3pPr marL="0" indent="0">
              <a:spcBef>
                <a:spcPts val="0"/>
              </a:spcBef>
              <a:buFontTx/>
              <a:buNone/>
              <a:tabLst>
                <a:tab pos="4056063" algn="r"/>
              </a:tabLst>
              <a:defRPr>
                <a:solidFill>
                  <a:schemeClr val="tx1"/>
                </a:solidFill>
              </a:defRPr>
            </a:lvl3pPr>
            <a:lvl4pPr marL="0" indent="0">
              <a:spcBef>
                <a:spcPts val="0"/>
              </a:spcBef>
              <a:buFontTx/>
              <a:buNone/>
              <a:tabLst>
                <a:tab pos="4056063" algn="r"/>
              </a:tabLst>
              <a:defRPr>
                <a:solidFill>
                  <a:schemeClr val="tx1"/>
                </a:solidFill>
                <a:latin typeface="Arial" panose="020B0604020202020204" pitchFamily="34" charset="0"/>
                <a:cs typeface="Arial" panose="020B0604020202020204" pitchFamily="34" charset="0"/>
              </a:defRPr>
            </a:lvl4pPr>
            <a:lvl5pPr marL="0" indent="0">
              <a:spcBef>
                <a:spcPts val="0"/>
              </a:spcBef>
              <a:buFontTx/>
              <a:buNone/>
              <a:tabLst>
                <a:tab pos="4056063" algn="r"/>
              </a:tabLst>
              <a:defRPr>
                <a:solidFill>
                  <a:schemeClr val="tx1"/>
                </a:solidFill>
                <a:latin typeface="Arial" panose="020B0604020202020204" pitchFamily="34" charset="0"/>
                <a:cs typeface="Arial" panose="020B0604020202020204" pitchFamily="34" charset="0"/>
              </a:defRPr>
            </a:lvl5pPr>
            <a:lvl6pPr marL="0" indent="0">
              <a:buFontTx/>
              <a:buNone/>
              <a:tabLst>
                <a:tab pos="4056063" algn="r"/>
              </a:tabLst>
              <a:defRPr>
                <a:solidFill>
                  <a:schemeClr val="tx1"/>
                </a:solidFill>
                <a:latin typeface="Arial" panose="020B0604020202020204" pitchFamily="34" charset="0"/>
                <a:cs typeface="Arial" panose="020B0604020202020204"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74BF99C6-8C1D-5F4B-8B6B-2A7E1846189E}"/>
              </a:ext>
            </a:extLst>
          </p:cNvPr>
          <p:cNvSpPr>
            <a:spLocks noGrp="1"/>
          </p:cNvSpPr>
          <p:nvPr>
            <p:ph type="title"/>
          </p:nvPr>
        </p:nvSpPr>
        <p:spPr>
          <a:xfrm>
            <a:off x="210312" y="201168"/>
            <a:ext cx="6419088" cy="448058"/>
          </a:xfrm>
        </p:spPr>
        <p:txBody>
          <a:bodyPr/>
          <a:lstStyle>
            <a:lvl1pPr>
              <a:defRPr>
                <a:solidFill>
                  <a:schemeClr val="tx1"/>
                </a:solidFill>
              </a:defRPr>
            </a:lvl1pPr>
          </a:lstStyle>
          <a:p>
            <a:r>
              <a:rPr lang="en-US"/>
              <a:t>Click to edit Master title style</a:t>
            </a:r>
            <a:endParaRPr lang="en-US" dirty="0"/>
          </a:p>
        </p:txBody>
      </p:sp>
      <p:sp>
        <p:nvSpPr>
          <p:cNvPr id="10" name="Footer Placeholder 9">
            <a:extLst>
              <a:ext uri="{FF2B5EF4-FFF2-40B4-BE49-F238E27FC236}">
                <a16:creationId xmlns:a16="http://schemas.microsoft.com/office/drawing/2014/main" id="{CCA8DA44-5F78-144B-B268-E90E769A9193}"/>
              </a:ext>
            </a:extLst>
          </p:cNvPr>
          <p:cNvSpPr>
            <a:spLocks noGrp="1"/>
          </p:cNvSpPr>
          <p:nvPr>
            <p:ph type="ftr" sz="quarter" idx="15"/>
          </p:nvPr>
        </p:nvSpPr>
        <p:spPr/>
        <p:txBody>
          <a:bodyPr/>
          <a:lstStyle>
            <a:lvl1pPr>
              <a:defRPr>
                <a:solidFill>
                  <a:srgbClr val="6F6F6F"/>
                </a:solidFill>
              </a:defRPr>
            </a:lvl1pPr>
          </a:lstStyle>
          <a:p>
            <a:r>
              <a:rPr lang="en-US"/>
              <a:t>IBM CONFIDENTIAL</a:t>
            </a:r>
            <a:endParaRPr lang="en-US" dirty="0"/>
          </a:p>
        </p:txBody>
      </p:sp>
      <p:sp>
        <p:nvSpPr>
          <p:cNvPr id="11" name="Slide Number Placeholder 10">
            <a:extLst>
              <a:ext uri="{FF2B5EF4-FFF2-40B4-BE49-F238E27FC236}">
                <a16:creationId xmlns:a16="http://schemas.microsoft.com/office/drawing/2014/main" id="{AF66FA99-115E-6040-9E38-61B3F9B16438}"/>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26665119"/>
      </p:ext>
    </p:extLst>
  </p:cSld>
  <p:clrMapOvr>
    <a:overrideClrMapping bg1="dk1" tx1="lt1" bg2="dk2" tx2="lt2" accent1="accent1" accent2="accent2" accent3="accent3" accent4="accent4" accent5="accent5" accent6="accent6" hlink="hlink" folHlink="folHlink"/>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DD603-AE8F-7947-92D2-ADC8CBA399FC}"/>
              </a:ext>
            </a:extLst>
          </p:cNvPr>
          <p:cNvSpPr>
            <a:spLocks noGrp="1"/>
          </p:cNvSpPr>
          <p:nvPr>
            <p:ph type="title"/>
          </p:nvPr>
        </p:nvSpPr>
        <p:spPr>
          <a:xfrm>
            <a:off x="210312" y="201168"/>
            <a:ext cx="6419088" cy="448058"/>
          </a:xfrm>
        </p:spPr>
        <p:txBody>
          <a:bodyPr/>
          <a:lstStyle>
            <a:lvl1pPr>
              <a:defRPr>
                <a:solidFill>
                  <a:schemeClr val="tx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8BC8FD81-C7ED-7C48-8129-B7632EE8D7E5}"/>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D729875-D419-7944-B7E3-F7A4880705D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7524223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31C8448-DBE8-F141-A6F0-ED3BC5B7A105}"/>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BFE5D3C6-24EB-4243-9469-A8224172C08A}"/>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73738479"/>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EC74C8AD-1BC5-DB40-99C3-D820564FF180}"/>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1D40A22C-84D8-0E47-A459-24F4F6BFE457}"/>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93064339"/>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0"/>
            <a:ext cx="4114800" cy="276999"/>
          </a:xfrm>
        </p:spPr>
        <p:txBody>
          <a:bodyPr/>
          <a:lstStyle>
            <a:lvl1pPr>
              <a:defRPr sz="160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0"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2F3687B9-6CA7-CD43-9FE7-B790C8DCE583}"/>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72F1CD2-17FD-F743-A0DB-1863710A3011}"/>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8145859"/>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0"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5A5AB81-CA56-6641-83F1-C347017E0E6B}"/>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AE2D2EA9-7CAF-834F-8BE8-8BD428803CD8}"/>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71340670"/>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83ED6A26-E94E-1046-B6E9-FFA7B1E22FF5}"/>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CD34A710-EDD8-1644-AE88-B13A009B2162}"/>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33441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96189698"/>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302C4FC6-DC18-BD49-A80C-71545520A609}"/>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ED94BA4B-A62A-E943-AA87-663DB3E7B43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995312"/>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221099F-82F0-AA43-A13B-96BAA228732D}"/>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AEB7D673-7877-044D-8F46-10D7947B3A70}"/>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2749114"/>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F93096-B0F0-3344-9F25-809D1B53BC89}"/>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B2D5D27C-B2B7-7B41-B53D-33C7F0372F97}"/>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7230451"/>
      </p:ext>
    </p:extLst>
  </p:cSld>
  <p:clrMapOvr>
    <a:overrideClrMapping bg1="dk1" tx1="lt1" bg2="dk2" tx2="lt2" accent1="accent1" accent2="accent2" accent3="accent3" accent4="accent4" accent5="accent5" accent6="accent6" hlink="hlink" folHlink="folHlink"/>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07950"/>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a:lnSpc>
                <a:spcPct val="90000"/>
              </a:lnSpc>
              <a:defRPr sz="9600" b="0" i="0">
                <a:latin typeface="Arial" panose="020B0604020202020204" pitchFamily="34" charset="0"/>
                <a:cs typeface="Arial" panose="020B0604020202020204"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6"/>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A78CE90-A68E-8645-8D73-CF637ECDF933}"/>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301CB90A-A032-9148-9993-0DE78DFC3179}"/>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752165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5"/>
            <a:ext cx="4114800" cy="221599"/>
          </a:xfrm>
        </p:spPr>
        <p:txBody>
          <a:bodyPr/>
          <a:lstStyle>
            <a:lvl1pPr>
              <a:defRPr lang="en-US" sz="1600" b="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0"/>
            <a:ext cx="4239696" cy="1329595"/>
          </a:xfrm>
        </p:spPr>
        <p:txBody>
          <a:bodyPr vert="horz" wrap="square" lIns="0" tIns="0" rIns="0" bIns="0" rtlCol="0" anchor="b" anchorCtr="0">
            <a:spAutoFit/>
          </a:bodyPr>
          <a:lstStyle>
            <a:lvl1pPr>
              <a:defRPr kumimoji="0" lang="en-US" sz="9600" b="0" i="0" u="none" strike="noStrike" kern="0" cap="none" spc="0" normalizeH="0" baseline="0" dirty="0">
                <a:ln>
                  <a:noFill/>
                </a:ln>
                <a:gradFill>
                  <a:gsLst>
                    <a:gs pos="70000">
                      <a:srgbClr val="8A3FFC"/>
                    </a:gs>
                    <a:gs pos="0">
                      <a:srgbClr val="0061FF"/>
                    </a:gs>
                  </a:gsLst>
                  <a:lin ang="18000000" scaled="0"/>
                </a:gradFill>
                <a:effectLst/>
                <a:uLnTx/>
                <a:uFillTx/>
                <a:latin typeface="Arial" panose="020B0604020202020204" pitchFamily="34" charset="0"/>
                <a:ea typeface="Arial" panose="020B0604020202020204" pitchFamily="34" charset="0"/>
                <a:cs typeface="Arial" panose="020B0604020202020204" pitchFamily="34" charset="0"/>
              </a:defRPr>
            </a:lvl1pPr>
          </a:lstStyle>
          <a:p>
            <a:pPr marR="0" lvl="0" defTabSz="914400" latinLnBrk="0">
              <a:lnSpc>
                <a:spcPct val="90000"/>
              </a:lnSpc>
              <a:tabLst/>
            </a:pPr>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4508810"/>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B0CD161B-688B-2E4A-A88B-A7EF077C579F}"/>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E9710A9A-3069-9C42-8B17-9C3E68BEC073}"/>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5136572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D2E65539-B4B9-3940-A630-85F3566B7D5D}"/>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5DDDA564-215D-9847-98C0-4256760C94B6}"/>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6615808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98B3DD9F-D37B-D042-B186-45F09F1225DC}"/>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F0E606-D339-4C44-9986-613D39FB6CEB}"/>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8435173"/>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E0BCCFE9-C1B9-4041-95D5-0AC60CA2FB9C}"/>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C98AF545-4393-7849-B35A-FA3387696620}"/>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55022209"/>
      </p:ext>
    </p:extLst>
  </p:cSld>
  <p:clrMapOvr>
    <a:overrideClrMapping bg1="dk1" tx1="lt1" bg2="dk2" tx2="lt2" accent1="accent1" accent2="accent2" accent3="accent3" accent4="accent4" accent5="accent5" accent6="accent6" hlink="hlink" folHlink="folHlink"/>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45288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048BFFD-EA09-D74F-9801-60A1288FD87E}"/>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B28F6A59-3C39-0848-852B-B52EB71848E9}"/>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75132837"/>
      </p:ext>
    </p:extLst>
  </p:cSld>
  <p:clrMapOvr>
    <a:overrideClrMapping bg1="dk1" tx1="lt1" bg2="dk2" tx2="lt2" accent1="accent1" accent2="accent2" accent3="accent3" accent4="accent4" accent5="accent5" accent6="accent6" hlink="hlink" folHlink="folHlink"/>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2075688" cy="332399"/>
          </a:xfrm>
        </p:spPr>
        <p:txBody>
          <a:bodyPr/>
          <a:lstStyle>
            <a:lvl1pPr>
              <a:defRPr>
                <a:solidFill>
                  <a:schemeClr val="tx1"/>
                </a:solidFill>
              </a:defRPr>
            </a:lvl1pPr>
          </a:lstStyle>
          <a:p>
            <a:r>
              <a:rPr lang="en-US"/>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5"/>
            <a:ext cx="6400800" cy="4262438"/>
          </a:xfrm>
        </p:spPr>
        <p:txBody>
          <a:bodyPr/>
          <a:lstStyle>
            <a:lvl1pPr>
              <a:defRPr>
                <a:solidFill>
                  <a:schemeClr val="tx1"/>
                </a:solidFill>
              </a:defRPr>
            </a:lvl1pPr>
          </a:lstStyle>
          <a:p>
            <a:r>
              <a:rPr lang="en-US"/>
              <a:t>Click icon to add table</a:t>
            </a:r>
          </a:p>
        </p:txBody>
      </p:sp>
      <p:sp>
        <p:nvSpPr>
          <p:cNvPr id="5" name="Footer Placeholder 4">
            <a:extLst>
              <a:ext uri="{FF2B5EF4-FFF2-40B4-BE49-F238E27FC236}">
                <a16:creationId xmlns:a16="http://schemas.microsoft.com/office/drawing/2014/main" id="{3E3E129A-5C7E-CC49-AFF6-B0B8BA8EE672}"/>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DD0C0C68-42B9-704D-B2C5-4BAF1B55F6C9}"/>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313195"/>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0"/>
            <a:ext cx="4114800" cy="276999"/>
          </a:xfrm>
        </p:spPr>
        <p:txBody>
          <a:bodyPr/>
          <a:lstStyle>
            <a:lvl1pPr>
              <a:defRPr sz="1600" b="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0"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A23AB2D5-39A0-934F-A392-3ACE2294819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2426893"/>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a:off x="4286249" y="285750"/>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A18B9625-7542-0C48-A41F-64F8BD1C8617}"/>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6CB4C243-F28F-724D-9C1D-358BA1E83942}"/>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9923547"/>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45288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6A9B1D1-9813-4F41-B9BC-5BFC40EEEB50}"/>
              </a:ext>
            </a:extLst>
          </p:cNvPr>
          <p:cNvSpPr>
            <a:spLocks noGrp="1"/>
          </p:cNvSpPr>
          <p:nvPr>
            <p:ph type="ftr" sz="quarter" idx="2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61710745-53A0-9044-BF38-19D129CCDCFB}"/>
              </a:ext>
            </a:extLst>
          </p:cNvPr>
          <p:cNvSpPr>
            <a:spLocks noGrp="1"/>
          </p:cNvSpPr>
          <p:nvPr>
            <p:ph type="sldNum" sz="quarter" idx="2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860671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2800952"/>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911D84F5-FD6C-1A46-829E-372F2BB78A16}"/>
              </a:ext>
            </a:extLst>
          </p:cNvPr>
          <p:cNvSpPr>
            <a:spLocks noGrp="1"/>
          </p:cNvSpPr>
          <p:nvPr>
            <p:ph type="ftr" sz="quarter" idx="22"/>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29EECE90-7195-5649-9B86-77F408533761}"/>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3450112"/>
      </p:ext>
    </p:extLst>
  </p:cSld>
  <p:clrMapOvr>
    <a:overrideClrMapping bg1="dk1" tx1="lt1" bg2="dk2" tx2="lt2" accent1="accent1" accent2="accent2" accent3="accent3" accent4="accent4" accent5="accent5" accent6="accent6" hlink="hlink" folHlink="folHlink"/>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67478"/>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64DFE621-1B2E-C949-8FE8-199F4FC0DF6A}"/>
              </a:ext>
            </a:extLst>
          </p:cNvPr>
          <p:cNvSpPr>
            <a:spLocks noGrp="1"/>
          </p:cNvSpPr>
          <p:nvPr>
            <p:ph type="ftr" sz="quarter" idx="22"/>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B87219F8-889D-254D-8704-4BBE27C80463}"/>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9661820"/>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3"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0AF9CA8C-3F6A-5247-880F-59649A54CD2F}"/>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3C4C8494-8B42-394D-9B61-EF427D4041D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5918964"/>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81E26E31-62C3-B846-9239-1F202BAD88B4}"/>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4906F7D2-B91A-6D44-AEC4-5DE89DB4FE4B}"/>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46388852"/>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4DDA329-5562-8D4F-B82D-53391A3C458A}"/>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B773A402-A82B-C246-88C4-1E5D36FA57E5}"/>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60840996"/>
      </p:ext>
    </p:extLst>
  </p:cSld>
  <p:clrMapOvr>
    <a:overrideClrMapping bg1="dk1" tx1="lt1" bg2="dk2" tx2="lt2" accent1="accent1" accent2="accent2" accent3="accent3" accent4="accent4" accent5="accent5" accent6="accent6" hlink="hlink" folHlink="folHlink"/>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E44D3D-8CDB-A046-93AC-250C5580811A}"/>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DEC21C50-4E8D-A942-A9B0-5BBD66C88946}"/>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0536575"/>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6237304"/>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7"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5615112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0"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7003784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770409010"/>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1"/>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spcAft>
                <a:spcPts val="300"/>
              </a:spcAft>
            </a:pPr>
            <a:r>
              <a:rPr lang="en-US" sz="600" b="0" i="0" kern="0" dirty="0">
                <a:solidFill>
                  <a:srgbClr val="868D95"/>
                </a:solidFill>
                <a:latin typeface="Arial" panose="020B0604020202020204" pitchFamily="34" charset="0"/>
                <a:cs typeface="Arial" panose="020B0604020202020204" pitchFamily="34" charset="0"/>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400">
              <a:spcAft>
                <a:spcPts val="300"/>
              </a:spcAft>
            </a:pPr>
            <a:r>
              <a:rPr lang="en-US" sz="600" b="0" i="0" kern="0" dirty="0">
                <a:solidFill>
                  <a:srgbClr val="868D95"/>
                </a:solidFill>
                <a:latin typeface="Arial" panose="020B0604020202020204" pitchFamily="34" charset="0"/>
                <a:cs typeface="Arial" panose="020B0604020202020204" pitchFamily="34" charset="0"/>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8393811" y="4693077"/>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a:stretch>
            <a:fillRect/>
          </a:stretch>
        </p:blipFill>
        <p:spPr>
          <a:xfrm>
            <a:off x="232558" y="4728887"/>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1" y="1103121"/>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b="0" i="0" kern="0" dirty="0">
                <a:solidFill>
                  <a:schemeClr val="bg1"/>
                </a:solidFill>
                <a:latin typeface="Arial" panose="020B0604020202020204" pitchFamily="34" charset="0"/>
                <a:cs typeface="Arial" panose="020B0604020202020204" pitchFamily="34" charset="0"/>
              </a:rPr>
              <a:t>Follow us on:</a:t>
            </a:r>
          </a:p>
          <a:p>
            <a:pPr defTabSz="914400"/>
            <a:r>
              <a:rPr lang="en-US" b="0" i="0" kern="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ibm.com/security</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securityintelligence.com</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ibm.com/security/community</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xforce.ibmcloud.com</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@ibmsecurity</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youtube/user/ibmsecuritysolutions</a:t>
            </a:r>
            <a:endParaRPr lang="en-US" b="0" i="0" kern="0" dirty="0">
              <a:latin typeface="Arial" panose="020B0604020202020204" pitchFamily="34" charset="0"/>
              <a:cs typeface="Arial" panose="020B0604020202020204" pitchFamily="34" charset="0"/>
            </a:endParaRPr>
          </a:p>
          <a:p>
            <a:pPr defTabSz="914400"/>
            <a:endParaRPr lang="en-US" b="0" i="0" kern="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0" y="167713"/>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Arial" panose="020B0604020202020204" pitchFamily="34" charset="0"/>
              </a:rPr>
              <a:t>Thank you</a:t>
            </a:r>
            <a:endParaRPr lang="en-US" dirty="0"/>
          </a:p>
        </p:txBody>
      </p:sp>
    </p:spTree>
    <p:extLst>
      <p:ext uri="{BB962C8B-B14F-4D97-AF65-F5344CB8AC3E}">
        <p14:creationId xmlns:p14="http://schemas.microsoft.com/office/powerpoint/2010/main" val="330814140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a:stretch>
            <a:fillRect/>
          </a:stretch>
        </p:blipFill>
        <p:spPr>
          <a:xfrm>
            <a:off x="3925953" y="2315616"/>
            <a:ext cx="1292094" cy="512269"/>
          </a:xfrm>
          <a:prstGeom prst="rect">
            <a:avLst/>
          </a:prstGeom>
        </p:spPr>
      </p:pic>
    </p:spTree>
    <p:extLst>
      <p:ext uri="{BB962C8B-B14F-4D97-AF65-F5344CB8AC3E}">
        <p14:creationId xmlns:p14="http://schemas.microsoft.com/office/powerpoint/2010/main" val="31733043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p:txBody>
          <a:bodyPr/>
          <a:lstStyle/>
          <a:p>
            <a:r>
              <a:rPr lang="en-US"/>
              <a:t>IBM CONFIDENTIAL</a:t>
            </a:r>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a:p>
        </p:txBody>
      </p:sp>
    </p:spTree>
    <p:extLst>
      <p:ext uri="{BB962C8B-B14F-4D97-AF65-F5344CB8AC3E}">
        <p14:creationId xmlns:p14="http://schemas.microsoft.com/office/powerpoint/2010/main" val="57531106"/>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title, text, 2-column">
    <p:bg>
      <p:bgRef idx="1001">
        <a:schemeClr val="bg2"/>
      </p:bgRef>
    </p:bg>
    <p:spTree>
      <p:nvGrpSpPr>
        <p:cNvPr id="1" name=""/>
        <p:cNvGrpSpPr/>
        <p:nvPr/>
      </p:nvGrpSpPr>
      <p:grpSpPr>
        <a:xfrm>
          <a:off x="0" y="0"/>
          <a:ext cx="0" cy="0"/>
          <a:chOff x="0" y="0"/>
          <a:chExt cx="0" cy="0"/>
        </a:xfrm>
      </p:grpSpPr>
      <p:sp>
        <p:nvSpPr>
          <p:cNvPr id="8" name="Rectangle 7"/>
          <p:cNvSpPr/>
          <p:nvPr userDrawn="1"/>
        </p:nvSpPr>
        <p:spPr>
          <a:xfrm>
            <a:off x="-4606"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5"/>
          <p:cNvSpPr>
            <a:spLocks noGrp="1"/>
          </p:cNvSpPr>
          <p:nvPr>
            <p:ph type="body" sz="quarter" idx="12"/>
          </p:nvPr>
        </p:nvSpPr>
        <p:spPr>
          <a:xfrm>
            <a:off x="4791456" y="201168"/>
            <a:ext cx="4123944" cy="4294632"/>
          </a:xfrm>
        </p:spPr>
        <p:txBody>
          <a:bodyPr/>
          <a:lstStyle>
            <a:lvl1pPr>
              <a:buClr>
                <a:schemeClr val="bg1"/>
              </a:buClr>
              <a:defRPr b="0" i="0">
                <a:solidFill>
                  <a:srgbClr val="000000"/>
                </a:solidFill>
                <a:latin typeface="IBM Plex Sans" panose="020B0503050203000203" pitchFamily="34" charset="0"/>
              </a:defRPr>
            </a:lvl1pPr>
            <a:lvl2pPr>
              <a:buClrTx/>
              <a:defRPr b="0" i="0">
                <a:solidFill>
                  <a:srgbClr val="000000"/>
                </a:solidFill>
                <a:latin typeface="IBM Plex Sans" panose="020B0503050203000203" pitchFamily="34" charset="0"/>
              </a:defRPr>
            </a:lvl2pPr>
            <a:lvl3pPr>
              <a:buClrTx/>
              <a:defRPr b="0" i="0">
                <a:solidFill>
                  <a:srgbClr val="000000"/>
                </a:solidFill>
                <a:latin typeface="IBM Plex Sans" panose="020B0503050203000203" pitchFamily="34" charset="0"/>
              </a:defRPr>
            </a:lvl3pPr>
            <a:lvl4pPr>
              <a:buClrTx/>
              <a:defRPr b="0" i="0">
                <a:solidFill>
                  <a:srgbClr val="000000"/>
                </a:solidFill>
                <a:latin typeface="IBM Plex Sans" panose="020B0503050203000203" pitchFamily="34" charset="0"/>
              </a:defRPr>
            </a:lvl4pPr>
            <a:lvl5pPr>
              <a:buClrTx/>
              <a:defRPr b="0" i="0">
                <a:solidFill>
                  <a:srgbClr val="000000"/>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7465E978-034F-A54F-BB61-B311D9722D3F}"/>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ACB5D58-8A23-A847-8190-524FF9A29824}"/>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3" name="Title 2">
            <a:extLst>
              <a:ext uri="{FF2B5EF4-FFF2-40B4-BE49-F238E27FC236}">
                <a16:creationId xmlns:a16="http://schemas.microsoft.com/office/drawing/2014/main" id="{C52789BD-20B8-E744-83BF-7B1718BC15A1}"/>
              </a:ext>
            </a:extLst>
          </p:cNvPr>
          <p:cNvSpPr>
            <a:spLocks noGrp="1"/>
          </p:cNvSpPr>
          <p:nvPr>
            <p:ph type="title"/>
          </p:nvPr>
        </p:nvSpPr>
        <p:spPr>
          <a:xfrm>
            <a:off x="210311" y="201168"/>
            <a:ext cx="4131963" cy="332399"/>
          </a:xfrm>
        </p:spPr>
        <p:txBody>
          <a:bodyPr/>
          <a:lstStyle>
            <a:lvl1pPr>
              <a:defRPr>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229676543"/>
      </p:ext>
    </p:extLst>
  </p:cSld>
  <p:clrMapOvr>
    <a:overrideClrMapping bg1="dk1" tx1="lt1" bg2="dk2" tx2="lt2" accent1="accent1" accent2="accent2" accent3="accent3" accent4="accent4" accent5="accent5" accent6="accent6" hlink="hlink" folHlink="folHlink"/>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4800600" y="1280160"/>
            <a:ext cx="4114800" cy="3206750"/>
          </a:xfrm>
        </p:spPr>
        <p:txBody>
          <a:bodyPr/>
          <a:lstStyle>
            <a:lvl1pPr>
              <a:buClrTx/>
              <a:defRPr b="0" i="0">
                <a:solidFill>
                  <a:schemeClr val="tx1"/>
                </a:solidFill>
                <a:latin typeface="IBM Plex Sans" panose="020B0503050203000203" pitchFamily="34" charset="0"/>
              </a:defRPr>
            </a:lvl1pPr>
            <a:lvl2pPr>
              <a:buClrTx/>
              <a:defRPr b="0" i="0">
                <a:solidFill>
                  <a:schemeClr val="tx1"/>
                </a:solidFill>
                <a:latin typeface="IBM Plex Sans" panose="020B0503050203000203" pitchFamily="34" charset="0"/>
              </a:defRPr>
            </a:lvl2pPr>
            <a:lvl3pPr>
              <a:buClrTx/>
              <a:defRPr b="0" i="0">
                <a:solidFill>
                  <a:schemeClr val="tx1"/>
                </a:solidFill>
                <a:latin typeface="IBM Plex Sans" panose="020B0503050203000203" pitchFamily="34" charset="0"/>
              </a:defRPr>
            </a:lvl3pPr>
            <a:lvl4pPr>
              <a:buClrTx/>
              <a:defRPr b="0" i="0">
                <a:solidFill>
                  <a:schemeClr val="tx1"/>
                </a:solidFill>
                <a:latin typeface="IBM Plex Sans" panose="020B0503050203000203" pitchFamily="34" charset="0"/>
              </a:defRPr>
            </a:lvl4pPr>
            <a:lvl5pPr>
              <a:buClrTx/>
              <a:defRPr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1" y="1280160"/>
            <a:ext cx="4133089" cy="3206750"/>
          </a:xfrm>
        </p:spPr>
        <p:txBody>
          <a:bodyPr/>
          <a:lstStyle>
            <a:lvl1pPr>
              <a:buClrTx/>
              <a:defRPr sz="2400" b="0" i="0">
                <a:solidFill>
                  <a:schemeClr val="tx1"/>
                </a:solidFill>
                <a:latin typeface="IBM Plex Sans Light" panose="020B0403050203000203" pitchFamily="34" charset="0"/>
              </a:defRPr>
            </a:lvl1pPr>
          </a:lstStyle>
          <a:p>
            <a:pPr lvl="0"/>
            <a:r>
              <a:rPr lang="en-US"/>
              <a:t>Click to edit Master text styles</a:t>
            </a:r>
          </a:p>
        </p:txBody>
      </p:sp>
      <p:sp>
        <p:nvSpPr>
          <p:cNvPr id="5" name="Footer Placeholder 4">
            <a:extLst>
              <a:ext uri="{FF2B5EF4-FFF2-40B4-BE49-F238E27FC236}">
                <a16:creationId xmlns:a16="http://schemas.microsoft.com/office/drawing/2014/main" id="{1F8C9FBB-92BA-324C-9074-6CABA92EAC84}"/>
              </a:ext>
            </a:extLst>
          </p:cNvPr>
          <p:cNvSpPr>
            <a:spLocks noGrp="1"/>
          </p:cNvSpPr>
          <p:nvPr>
            <p:ph type="ftr" sz="quarter" idx="14"/>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D4AB3B19-43A7-9C4D-97BE-8AF857DCD348}"/>
              </a:ext>
            </a:extLst>
          </p:cNvPr>
          <p:cNvSpPr>
            <a:spLocks noGrp="1"/>
          </p:cNvSpPr>
          <p:nvPr>
            <p:ph type="sldNum" sz="quarter" idx="15"/>
          </p:nvPr>
        </p:nvSpPr>
        <p:spPr/>
        <p:txBody>
          <a:bodyPr/>
          <a:lstStyle>
            <a:lvl1pPr>
              <a:defRPr>
                <a:solidFill>
                  <a:srgbClr val="6F6F6F"/>
                </a:solidFill>
              </a:defRPr>
            </a:lvl1pPr>
          </a:lstStyle>
          <a:p>
            <a:fld id="{59395FB3-9C97-154F-86B2-7E381B951268}" type="slidenum">
              <a:rPr lang="en-US" smtClean="0"/>
              <a:pPr/>
              <a:t>‹#›</a:t>
            </a:fld>
            <a:endParaRPr lang="en-US" dirty="0"/>
          </a:p>
        </p:txBody>
      </p:sp>
      <p:sp>
        <p:nvSpPr>
          <p:cNvPr id="3" name="Title 2">
            <a:extLst>
              <a:ext uri="{FF2B5EF4-FFF2-40B4-BE49-F238E27FC236}">
                <a16:creationId xmlns:a16="http://schemas.microsoft.com/office/drawing/2014/main" id="{3E5C3633-021B-B441-AD31-8430011541A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2921271"/>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2x Grid">
    <p:bg>
      <p:bgPr>
        <a:solidFill>
          <a:schemeClr val="bg2"/>
        </a:solidFill>
        <a:effectLst/>
      </p:bgPr>
    </p:bg>
    <p:spTree>
      <p:nvGrpSpPr>
        <p:cNvPr id="1" name=""/>
        <p:cNvGrpSpPr/>
        <p:nvPr/>
      </p:nvGrpSpPr>
      <p:grpSpPr>
        <a:xfrm>
          <a:off x="0" y="0"/>
          <a:ext cx="0" cy="0"/>
          <a:chOff x="0" y="0"/>
          <a:chExt cx="0" cy="0"/>
        </a:xfrm>
      </p:grpSpPr>
      <p:sp>
        <p:nvSpPr>
          <p:cNvPr id="139" name="Rectangle">
            <a:extLst>
              <a:ext uri="{FF2B5EF4-FFF2-40B4-BE49-F238E27FC236}">
                <a16:creationId xmlns:a16="http://schemas.microsoft.com/office/drawing/2014/main" id="{04DDC756-4ADD-194E-B930-1C9EB5A2EABF}"/>
              </a:ext>
            </a:extLst>
          </p:cNvPr>
          <p:cNvSpPr/>
          <p:nvPr/>
        </p:nvSpPr>
        <p:spPr>
          <a:xfrm>
            <a:off x="205346" y="197981"/>
            <a:ext cx="8741664" cy="594360"/>
          </a:xfrm>
          <a:prstGeom prst="rect">
            <a:avLst/>
          </a:prstGeom>
          <a:solidFill>
            <a:srgbClr val="2D61F6"/>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0" name="Rectangle">
            <a:extLst>
              <a:ext uri="{FF2B5EF4-FFF2-40B4-BE49-F238E27FC236}">
                <a16:creationId xmlns:a16="http://schemas.microsoft.com/office/drawing/2014/main" id="{C129029C-221C-3542-98BD-9B8762D56C52}"/>
              </a:ext>
            </a:extLst>
          </p:cNvPr>
          <p:cNvSpPr/>
          <p:nvPr/>
        </p:nvSpPr>
        <p:spPr>
          <a:xfrm>
            <a:off x="205346" y="792007"/>
            <a:ext cx="8741664" cy="594360"/>
          </a:xfrm>
          <a:prstGeom prst="rect">
            <a:avLst/>
          </a:prstGeom>
          <a:solidFill>
            <a:srgbClr val="164FE2"/>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1" name="Rectangle">
            <a:extLst>
              <a:ext uri="{FF2B5EF4-FFF2-40B4-BE49-F238E27FC236}">
                <a16:creationId xmlns:a16="http://schemas.microsoft.com/office/drawing/2014/main" id="{29395FF0-F4C1-F34F-8A39-705FB8BF6A51}"/>
              </a:ext>
            </a:extLst>
          </p:cNvPr>
          <p:cNvSpPr/>
          <p:nvPr/>
        </p:nvSpPr>
        <p:spPr>
          <a:xfrm>
            <a:off x="205346" y="1386033"/>
            <a:ext cx="8741664" cy="594360"/>
          </a:xfrm>
          <a:prstGeom prst="rect">
            <a:avLst/>
          </a:prstGeom>
          <a:solidFill>
            <a:srgbClr val="0E40D2"/>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2" name="Rectangle">
            <a:extLst>
              <a:ext uri="{FF2B5EF4-FFF2-40B4-BE49-F238E27FC236}">
                <a16:creationId xmlns:a16="http://schemas.microsoft.com/office/drawing/2014/main" id="{53E9D0E6-5EFC-F74F-A56D-443A411576B8}"/>
              </a:ext>
            </a:extLst>
          </p:cNvPr>
          <p:cNvSpPr/>
          <p:nvPr/>
        </p:nvSpPr>
        <p:spPr>
          <a:xfrm>
            <a:off x="205346" y="1980059"/>
            <a:ext cx="8741664" cy="594360"/>
          </a:xfrm>
          <a:prstGeom prst="rect">
            <a:avLst/>
          </a:prstGeom>
          <a:solidFill>
            <a:srgbClr val="0637B8"/>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3" name="Rectangle">
            <a:extLst>
              <a:ext uri="{FF2B5EF4-FFF2-40B4-BE49-F238E27FC236}">
                <a16:creationId xmlns:a16="http://schemas.microsoft.com/office/drawing/2014/main" id="{AA4280F8-CAD4-E74B-A312-7D5C33AE1B9F}"/>
              </a:ext>
            </a:extLst>
          </p:cNvPr>
          <p:cNvSpPr/>
          <p:nvPr/>
        </p:nvSpPr>
        <p:spPr>
          <a:xfrm>
            <a:off x="205346" y="2574085"/>
            <a:ext cx="8741664" cy="594360"/>
          </a:xfrm>
          <a:prstGeom prst="rect">
            <a:avLst/>
          </a:prstGeom>
          <a:solidFill>
            <a:srgbClr val="012A9C"/>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4" name="Rectangle">
            <a:extLst>
              <a:ext uri="{FF2B5EF4-FFF2-40B4-BE49-F238E27FC236}">
                <a16:creationId xmlns:a16="http://schemas.microsoft.com/office/drawing/2014/main" id="{39F01D1B-57C4-0840-8032-A458F0271B46}"/>
              </a:ext>
            </a:extLst>
          </p:cNvPr>
          <p:cNvSpPr/>
          <p:nvPr/>
        </p:nvSpPr>
        <p:spPr>
          <a:xfrm>
            <a:off x="205346" y="3168111"/>
            <a:ext cx="8741664" cy="594360"/>
          </a:xfrm>
          <a:prstGeom prst="rect">
            <a:avLst/>
          </a:prstGeom>
          <a:solidFill>
            <a:srgbClr val="012382"/>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5" name="Rectangle">
            <a:extLst>
              <a:ext uri="{FF2B5EF4-FFF2-40B4-BE49-F238E27FC236}">
                <a16:creationId xmlns:a16="http://schemas.microsoft.com/office/drawing/2014/main" id="{9BCF126B-5208-8345-A6CA-4D76E5E3D8A4}"/>
              </a:ext>
            </a:extLst>
          </p:cNvPr>
          <p:cNvSpPr/>
          <p:nvPr/>
        </p:nvSpPr>
        <p:spPr>
          <a:xfrm>
            <a:off x="205346" y="3762137"/>
            <a:ext cx="8741664" cy="594360"/>
          </a:xfrm>
          <a:prstGeom prst="rect">
            <a:avLst/>
          </a:prstGeom>
          <a:solidFill>
            <a:srgbClr val="011D6A"/>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6" name="Rectangle">
            <a:extLst>
              <a:ext uri="{FF2B5EF4-FFF2-40B4-BE49-F238E27FC236}">
                <a16:creationId xmlns:a16="http://schemas.microsoft.com/office/drawing/2014/main" id="{D4EC577D-EBE5-7548-B07F-873A549EFA1C}"/>
              </a:ext>
            </a:extLst>
          </p:cNvPr>
          <p:cNvSpPr/>
          <p:nvPr/>
        </p:nvSpPr>
        <p:spPr>
          <a:xfrm>
            <a:off x="205346" y="4356164"/>
            <a:ext cx="8741664" cy="594360"/>
          </a:xfrm>
          <a:prstGeom prst="rect">
            <a:avLst/>
          </a:prstGeom>
          <a:solidFill>
            <a:srgbClr val="001654"/>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grpSp>
        <p:nvGrpSpPr>
          <p:cNvPr id="132" name="Group 131">
            <a:extLst>
              <a:ext uri="{FF2B5EF4-FFF2-40B4-BE49-F238E27FC236}">
                <a16:creationId xmlns:a16="http://schemas.microsoft.com/office/drawing/2014/main" id="{1419E28D-7C5F-994F-8966-2EB6E119642E}"/>
              </a:ext>
            </a:extLst>
          </p:cNvPr>
          <p:cNvGrpSpPr/>
          <p:nvPr userDrawn="1"/>
        </p:nvGrpSpPr>
        <p:grpSpPr>
          <a:xfrm>
            <a:off x="2085367" y="200867"/>
            <a:ext cx="4978394" cy="4749070"/>
            <a:chOff x="2090364" y="193205"/>
            <a:chExt cx="4978394" cy="4737103"/>
          </a:xfrm>
        </p:grpSpPr>
        <p:sp>
          <p:nvSpPr>
            <p:cNvPr id="133" name="Rectangle">
              <a:extLst>
                <a:ext uri="{FF2B5EF4-FFF2-40B4-BE49-F238E27FC236}">
                  <a16:creationId xmlns:a16="http://schemas.microsoft.com/office/drawing/2014/main" id="{A8C5E148-1EAF-8F42-BAE1-0E7C1775DF45}"/>
                </a:ext>
              </a:extLst>
            </p:cNvPr>
            <p:cNvSpPr/>
            <p:nvPr/>
          </p:nvSpPr>
          <p:spPr>
            <a:xfrm>
              <a:off x="2090364"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4" name="Rectangle">
              <a:extLst>
                <a:ext uri="{FF2B5EF4-FFF2-40B4-BE49-F238E27FC236}">
                  <a16:creationId xmlns:a16="http://schemas.microsoft.com/office/drawing/2014/main" id="{29C73BC1-A5DB-4F4A-BDF0-14C7F5798A7D}"/>
                </a:ext>
              </a:extLst>
            </p:cNvPr>
            <p:cNvSpPr/>
            <p:nvPr/>
          </p:nvSpPr>
          <p:spPr>
            <a:xfrm>
              <a:off x="4375943"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5" name="Rectangle">
              <a:extLst>
                <a:ext uri="{FF2B5EF4-FFF2-40B4-BE49-F238E27FC236}">
                  <a16:creationId xmlns:a16="http://schemas.microsoft.com/office/drawing/2014/main" id="{7DB847C7-4B3D-5643-AF29-58D6CAC1D635}"/>
                </a:ext>
              </a:extLst>
            </p:cNvPr>
            <p:cNvSpPr/>
            <p:nvPr/>
          </p:nvSpPr>
          <p:spPr>
            <a:xfrm>
              <a:off x="6662357"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6" name="Rectangle">
              <a:extLst>
                <a:ext uri="{FF2B5EF4-FFF2-40B4-BE49-F238E27FC236}">
                  <a16:creationId xmlns:a16="http://schemas.microsoft.com/office/drawing/2014/main" id="{75B70238-4DD4-5640-A46E-703DEE3CC6E4}"/>
                </a:ext>
              </a:extLst>
            </p:cNvPr>
            <p:cNvSpPr/>
            <p:nvPr/>
          </p:nvSpPr>
          <p:spPr>
            <a:xfrm>
              <a:off x="4375943"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7" name="Rectangle">
              <a:extLst>
                <a:ext uri="{FF2B5EF4-FFF2-40B4-BE49-F238E27FC236}">
                  <a16:creationId xmlns:a16="http://schemas.microsoft.com/office/drawing/2014/main" id="{41458003-E13B-7042-919D-043B5C3F2582}"/>
                </a:ext>
              </a:extLst>
            </p:cNvPr>
            <p:cNvSpPr/>
            <p:nvPr/>
          </p:nvSpPr>
          <p:spPr>
            <a:xfrm>
              <a:off x="2090364"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8" name="Rectangle">
              <a:extLst>
                <a:ext uri="{FF2B5EF4-FFF2-40B4-BE49-F238E27FC236}">
                  <a16:creationId xmlns:a16="http://schemas.microsoft.com/office/drawing/2014/main" id="{E99F8947-211B-DD4C-9ACB-053FB8B6315A}"/>
                </a:ext>
              </a:extLst>
            </p:cNvPr>
            <p:cNvSpPr/>
            <p:nvPr/>
          </p:nvSpPr>
          <p:spPr>
            <a:xfrm>
              <a:off x="6662357"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grpSp>
    </p:spTree>
    <p:extLst>
      <p:ext uri="{BB962C8B-B14F-4D97-AF65-F5344CB8AC3E}">
        <p14:creationId xmlns:p14="http://schemas.microsoft.com/office/powerpoint/2010/main" val="1896115556"/>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6" name="aurora-cover.png" descr="aurora-cover.png">
            <a:extLst>
              <a:ext uri="{FF2B5EF4-FFF2-40B4-BE49-F238E27FC236}">
                <a16:creationId xmlns:a16="http://schemas.microsoft.com/office/drawing/2014/main" id="{9087559E-34A4-B64B-9142-318F6EF3E202}"/>
              </a:ext>
            </a:extLst>
          </p:cNvPr>
          <p:cNvPicPr>
            <a:picLocks noChangeAspect="1"/>
          </p:cNvPicPr>
          <p:nvPr userDrawn="1"/>
        </p:nvPicPr>
        <p:blipFill>
          <a:blip r:embed="rId2"/>
          <a:stretch>
            <a:fillRect/>
          </a:stretch>
        </p:blipFill>
        <p:spPr>
          <a:xfrm>
            <a:off x="0" y="0"/>
            <a:ext cx="9144000" cy="5143500"/>
          </a:xfrm>
          <a:prstGeom prst="rect">
            <a:avLst/>
          </a:prstGeom>
          <a:ln w="12700">
            <a:miter lim="400000"/>
          </a:ln>
        </p:spPr>
      </p:pic>
      <p:sp>
        <p:nvSpPr>
          <p:cNvPr id="2" name="Title 1"/>
          <p:cNvSpPr>
            <a:spLocks noGrp="1"/>
          </p:cNvSpPr>
          <p:nvPr>
            <p:ph type="title" hasCustomPrompt="1"/>
          </p:nvPr>
        </p:nvSpPr>
        <p:spPr>
          <a:xfrm>
            <a:off x="176911" y="167767"/>
            <a:ext cx="6476302" cy="4197096"/>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pic>
        <p:nvPicPr>
          <p:cNvPr id="14" name="Picture 8" descr="Picture 8">
            <a:extLst>
              <a:ext uri="{FF2B5EF4-FFF2-40B4-BE49-F238E27FC236}">
                <a16:creationId xmlns:a16="http://schemas.microsoft.com/office/drawing/2014/main" id="{26902E2C-DE70-FD42-8E07-5613E8121216}"/>
              </a:ext>
            </a:extLst>
          </p:cNvPr>
          <p:cNvPicPr>
            <a:picLocks noChangeAspect="1"/>
          </p:cNvPicPr>
          <p:nvPr userDrawn="1"/>
        </p:nvPicPr>
        <p:blipFill>
          <a:blip r:embed="rId3"/>
          <a:stretch>
            <a:fillRect/>
          </a:stretch>
        </p:blipFill>
        <p:spPr>
          <a:xfrm>
            <a:off x="83434" y="4627845"/>
            <a:ext cx="1591056" cy="502530"/>
          </a:xfrm>
          <a:prstGeom prst="rect">
            <a:avLst/>
          </a:prstGeom>
          <a:ln w="12700">
            <a:miter lim="400000"/>
          </a:ln>
        </p:spPr>
      </p:pic>
      <p:pic>
        <p:nvPicPr>
          <p:cNvPr id="15" name="Picture 6" descr="Picture 6">
            <a:extLst>
              <a:ext uri="{FF2B5EF4-FFF2-40B4-BE49-F238E27FC236}">
                <a16:creationId xmlns:a16="http://schemas.microsoft.com/office/drawing/2014/main" id="{45681664-F9FD-FB4E-8B2B-024FFB6AECE2}"/>
              </a:ext>
            </a:extLst>
          </p:cNvPr>
          <p:cNvPicPr>
            <a:picLocks noChangeAspect="1"/>
          </p:cNvPicPr>
          <p:nvPr userDrawn="1"/>
        </p:nvPicPr>
        <p:blipFill>
          <a:blip r:embed="rId4"/>
          <a:stretch>
            <a:fillRect/>
          </a:stretch>
        </p:blipFill>
        <p:spPr>
          <a:xfrm>
            <a:off x="8596503" y="4805583"/>
            <a:ext cx="347472" cy="137760"/>
          </a:xfrm>
          <a:prstGeom prst="rect">
            <a:avLst/>
          </a:prstGeom>
          <a:ln w="12700">
            <a:miter lim="400000"/>
          </a:ln>
        </p:spPr>
      </p:pic>
    </p:spTree>
    <p:extLst>
      <p:ext uri="{BB962C8B-B14F-4D97-AF65-F5344CB8AC3E}">
        <p14:creationId xmlns:p14="http://schemas.microsoft.com/office/powerpoint/2010/main" val="2747862276"/>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over on aurora bar">
    <p:spTree>
      <p:nvGrpSpPr>
        <p:cNvPr id="1" name=""/>
        <p:cNvGrpSpPr/>
        <p:nvPr/>
      </p:nvGrpSpPr>
      <p:grpSpPr>
        <a:xfrm>
          <a:off x="0" y="0"/>
          <a:ext cx="0" cy="0"/>
          <a:chOff x="0" y="0"/>
          <a:chExt cx="0" cy="0"/>
        </a:xfrm>
      </p:grpSpPr>
      <p:pic>
        <p:nvPicPr>
          <p:cNvPr id="51" name="aurora-cover.png" descr="aurora-cover.png">
            <a:extLst>
              <a:ext uri="{FF2B5EF4-FFF2-40B4-BE49-F238E27FC236}">
                <a16:creationId xmlns:a16="http://schemas.microsoft.com/office/drawing/2014/main" id="{F329E8A0-F2D3-FD44-AC18-6240D1BBB874}"/>
              </a:ext>
            </a:extLst>
          </p:cNvPr>
          <p:cNvPicPr>
            <a:picLocks/>
          </p:cNvPicPr>
          <p:nvPr userDrawn="1"/>
        </p:nvPicPr>
        <p:blipFill rotWithShape="1">
          <a:blip r:embed="rId2">
            <a:extLst>
              <a:ext uri="{28A0092B-C50C-407E-A947-70E740481C1C}">
                <a14:useLocalDpi xmlns:a14="http://schemas.microsoft.com/office/drawing/2010/main"/>
              </a:ext>
            </a:extLst>
          </a:blip>
          <a:srcRect b="15769"/>
          <a:stretch/>
        </p:blipFill>
        <p:spPr>
          <a:xfrm rot="10800000" flipH="1">
            <a:off x="-1" y="0"/>
            <a:ext cx="9144001" cy="2578100"/>
          </a:xfrm>
          <a:prstGeom prst="rect">
            <a:avLst/>
          </a:prstGeom>
          <a:ln w="12700">
            <a:miter lim="400000"/>
          </a:ln>
        </p:spPr>
      </p:pic>
      <p:sp>
        <p:nvSpPr>
          <p:cNvPr id="2" name="Title 1"/>
          <p:cNvSpPr>
            <a:spLocks noGrp="1"/>
          </p:cNvSpPr>
          <p:nvPr>
            <p:ph type="title" hasCustomPrompt="1"/>
          </p:nvPr>
        </p:nvSpPr>
        <p:spPr>
          <a:xfrm>
            <a:off x="176911" y="167768"/>
            <a:ext cx="6476302" cy="1811846"/>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sp>
        <p:nvSpPr>
          <p:cNvPr id="4" name="Text Placeholder 3">
            <a:extLst>
              <a:ext uri="{FF2B5EF4-FFF2-40B4-BE49-F238E27FC236}">
                <a16:creationId xmlns:a16="http://schemas.microsoft.com/office/drawing/2014/main" id="{0BD467E1-9D1A-984D-8CD7-57F8FF284DD5}"/>
              </a:ext>
            </a:extLst>
          </p:cNvPr>
          <p:cNvSpPr>
            <a:spLocks noGrp="1"/>
          </p:cNvSpPr>
          <p:nvPr>
            <p:ph type="body" sz="quarter" idx="10" hasCustomPrompt="1"/>
          </p:nvPr>
        </p:nvSpPr>
        <p:spPr>
          <a:xfrm>
            <a:off x="192024" y="2670048"/>
            <a:ext cx="6461187" cy="1687640"/>
          </a:xfrm>
        </p:spPr>
        <p:txBody>
          <a:bodyPr/>
          <a:lstStyle>
            <a:lvl1pPr>
              <a:spcBef>
                <a:spcPts val="0"/>
              </a:spcBef>
              <a:defRPr/>
            </a:lvl1pPr>
          </a:lstStyle>
          <a:p>
            <a:pPr lvl="0"/>
            <a:r>
              <a:rPr lang="en-US" dirty="0"/>
              <a:t>First </a:t>
            </a:r>
            <a:r>
              <a:rPr lang="en-US" dirty="0" err="1"/>
              <a:t>Lastname</a:t>
            </a:r>
            <a:endParaRPr lang="en-US" dirty="0"/>
          </a:p>
          <a:p>
            <a:pPr lvl="0"/>
            <a:r>
              <a:rPr lang="en-US" dirty="0"/>
              <a:t>Job Title</a:t>
            </a:r>
          </a:p>
        </p:txBody>
      </p:sp>
      <p:pic>
        <p:nvPicPr>
          <p:cNvPr id="7" name="Picture 8" descr="Picture 8">
            <a:extLst>
              <a:ext uri="{FF2B5EF4-FFF2-40B4-BE49-F238E27FC236}">
                <a16:creationId xmlns:a16="http://schemas.microsoft.com/office/drawing/2014/main" id="{EE84D0FC-895C-E044-AF88-78F06F9EBDDE}"/>
              </a:ext>
            </a:extLst>
          </p:cNvPr>
          <p:cNvPicPr>
            <a:picLocks noChangeAspect="1"/>
          </p:cNvPicPr>
          <p:nvPr userDrawn="1"/>
        </p:nvPicPr>
        <p:blipFill>
          <a:blip r:embed="rId3"/>
          <a:stretch>
            <a:fillRect/>
          </a:stretch>
        </p:blipFill>
        <p:spPr>
          <a:xfrm>
            <a:off x="83434" y="4627845"/>
            <a:ext cx="1591056" cy="502530"/>
          </a:xfrm>
          <a:prstGeom prst="rect">
            <a:avLst/>
          </a:prstGeom>
          <a:ln w="12700">
            <a:miter lim="400000"/>
          </a:ln>
        </p:spPr>
      </p:pic>
      <p:pic>
        <p:nvPicPr>
          <p:cNvPr id="8" name="Picture 6" descr="Picture 6">
            <a:extLst>
              <a:ext uri="{FF2B5EF4-FFF2-40B4-BE49-F238E27FC236}">
                <a16:creationId xmlns:a16="http://schemas.microsoft.com/office/drawing/2014/main" id="{6F98B16A-DDE6-164A-AE28-FF0F22D99D11}"/>
              </a:ext>
            </a:extLst>
          </p:cNvPr>
          <p:cNvPicPr>
            <a:picLocks noChangeAspect="1"/>
          </p:cNvPicPr>
          <p:nvPr userDrawn="1"/>
        </p:nvPicPr>
        <p:blipFill>
          <a:blip r:embed="rId4"/>
          <a:stretch>
            <a:fillRect/>
          </a:stretch>
        </p:blipFill>
        <p:spPr>
          <a:xfrm>
            <a:off x="8596503" y="4805583"/>
            <a:ext cx="347472" cy="137760"/>
          </a:xfrm>
          <a:prstGeom prst="rect">
            <a:avLst/>
          </a:prstGeom>
          <a:ln w="12700">
            <a:miter lim="400000"/>
          </a:ln>
        </p:spPr>
      </p:pic>
    </p:spTree>
    <p:extLst>
      <p:ext uri="{BB962C8B-B14F-4D97-AF65-F5344CB8AC3E}">
        <p14:creationId xmlns:p14="http://schemas.microsoft.com/office/powerpoint/2010/main" val="3056198104"/>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555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6919" y="1356487"/>
            <a:ext cx="4176500" cy="3002788"/>
          </a:xfrm>
        </p:spPr>
        <p:txBody>
          <a:bodyPr/>
          <a:lstStyle>
            <a:lvl1pPr marL="0">
              <a:spcBef>
                <a:spcPts val="0"/>
              </a:spcBef>
              <a:defRPr sz="1200">
                <a:solidFill>
                  <a:schemeClr val="tx1"/>
                </a:solidFill>
              </a:defRPr>
            </a:lvl1pPr>
            <a:lvl2pPr marL="0" indent="0">
              <a:spcBef>
                <a:spcPts val="0"/>
              </a:spcBef>
              <a:buNone/>
              <a:defRPr sz="1200">
                <a:solidFill>
                  <a:schemeClr val="tx1"/>
                </a:solidFill>
              </a:defRPr>
            </a:lvl2pPr>
            <a:lvl3pPr marL="0" indent="0">
              <a:spcBef>
                <a:spcPts val="0"/>
              </a:spcBef>
              <a:buNone/>
              <a:defRPr sz="1200">
                <a:solidFill>
                  <a:schemeClr val="tx1"/>
                </a:solidFill>
              </a:defRPr>
            </a:lvl3pPr>
            <a:lvl4pPr marL="0" indent="0">
              <a:spcBef>
                <a:spcPts val="0"/>
              </a:spcBef>
              <a:buNone/>
              <a:defRPr sz="1200">
                <a:solidFill>
                  <a:schemeClr val="tx1"/>
                </a:solidFill>
              </a:defRPr>
            </a:lvl4pPr>
            <a:lvl5pPr marL="0" indent="0">
              <a:spcBef>
                <a:spcPts val="0"/>
              </a:spcBef>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194920" y="1356487"/>
            <a:ext cx="4177055" cy="3002788"/>
          </a:xfrm>
        </p:spPr>
        <p:txBody>
          <a:bodyPr/>
          <a:lstStyle>
            <a:lvl1pPr marL="0">
              <a:spcBef>
                <a:spcPts val="0"/>
              </a:spcBef>
              <a:defRPr sz="1200">
                <a:solidFill>
                  <a:schemeClr val="tx1"/>
                </a:solidFill>
              </a:defRPr>
            </a:lvl1pPr>
            <a:lvl2pPr marL="0" indent="0">
              <a:spcBef>
                <a:spcPts val="0"/>
              </a:spcBef>
              <a:buNone/>
              <a:defRPr sz="1200">
                <a:solidFill>
                  <a:schemeClr val="tx1"/>
                </a:solidFill>
              </a:defRPr>
            </a:lvl2pPr>
            <a:lvl3pPr marL="0" indent="0">
              <a:spcBef>
                <a:spcPts val="0"/>
              </a:spcBef>
              <a:buNone/>
              <a:defRPr sz="1200">
                <a:solidFill>
                  <a:schemeClr val="tx1"/>
                </a:solidFill>
              </a:defRPr>
            </a:lvl3pPr>
            <a:lvl4pPr marL="0" indent="0">
              <a:spcBef>
                <a:spcPts val="0"/>
              </a:spcBef>
              <a:buNone/>
              <a:defRPr sz="1200">
                <a:solidFill>
                  <a:schemeClr val="tx1"/>
                </a:solidFill>
              </a:defRPr>
            </a:lvl4pPr>
            <a:lvl5pPr marL="0" indent="0">
              <a:spcBef>
                <a:spcPts val="0"/>
              </a:spcBef>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2160280"/>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656257"/>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44008077"/>
      </p:ext>
    </p:extLst>
  </p:cSld>
  <p:clrMapOvr>
    <a:overrideClrMapping bg1="dk1" tx1="lt1" bg2="dk2" tx2="lt2" accent1="accent1" accent2="accent2" accent3="accent3" accent4="accent4" accent5="accent5" accent6="accent6" hlink="hlink" folHlink="folHlink"/>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1644379"/>
      </p:ext>
    </p:extLst>
  </p:cSld>
  <p:clrMapOvr>
    <a:overrideClrMapping bg1="dk1" tx1="lt1" bg2="dk2" tx2="lt2" accent1="accent1" accent2="accent2" accent3="accent3" accent4="accent4" accent5="accent5" accent6="accent6" hlink="hlink" folHlink="folHlink"/>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with text -2 column white box">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4572000" y="0"/>
            <a:ext cx="4577127" cy="5143500"/>
          </a:xfrm>
          <a:prstGeom prst="rect">
            <a:avLst/>
          </a:prstGeom>
          <a:solidFill>
            <a:srgbClr val="FFFFFF"/>
          </a:solidFill>
          <a:ln w="12700">
            <a:miter lim="400000"/>
          </a:ln>
        </p:spPr>
        <p:txBody>
          <a:bodyPr tIns="91439" bIns="9143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dirty="0"/>
          </a:p>
        </p:txBody>
      </p:sp>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6544452"/>
      </p:ext>
    </p:extLst>
  </p:cSld>
  <p:clrMapOvr>
    <a:overrideClrMapping bg1="dk1" tx1="lt1" bg2="dk2" tx2="lt2" accent1="accent1" accent2="accent2" accent3="accent3" accent4="accent4" accent5="accent5" accent6="accent6" hlink="hlink" folHlink="folHlink"/>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5" y="1350137"/>
            <a:ext cx="1893950"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77988" y="1350137"/>
            <a:ext cx="1893988"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3988" y="1350137"/>
            <a:ext cx="1889226"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49987" y="1350137"/>
            <a:ext cx="1889227"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9778132"/>
      </p:ext>
    </p:extLst>
  </p:cSld>
  <p:clrMapOvr>
    <a:overrideClrMapping bg1="dk1" tx1="lt1" bg2="dk2" tx2="lt2" accent1="accent1" accent2="accent2" accent3="accent3" accent4="accent4" accent5="accent5" accent6="accent6" hlink="hlink" folHlink="folHlink"/>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4189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4" y="1350137"/>
            <a:ext cx="4179951"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3988" y="1350137"/>
            <a:ext cx="1889226"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49987" y="1350137"/>
            <a:ext cx="1889227"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traight Connector 8">
            <a:extLst>
              <a:ext uri="{FF2B5EF4-FFF2-40B4-BE49-F238E27FC236}">
                <a16:creationId xmlns:a16="http://schemas.microsoft.com/office/drawing/2014/main" id="{76C261DD-A597-854F-B553-4A9FCE90DADB}"/>
              </a:ext>
            </a:extLst>
          </p:cNvPr>
          <p:cNvSpPr/>
          <p:nvPr userDrawn="1"/>
        </p:nvSpPr>
        <p:spPr>
          <a:xfrm flipH="1">
            <a:off x="4568661" y="1385889"/>
            <a:ext cx="0" cy="2971800"/>
          </a:xfrm>
          <a:prstGeom prst="line">
            <a:avLst/>
          </a:prstGeom>
          <a:ln w="3175">
            <a:solidFill>
              <a:schemeClr val="accent6"/>
            </a:solidFill>
          </a:ln>
        </p:spPr>
        <p:txBody>
          <a:bodyPr lIns="45719" rIns="4571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Tree>
    <p:extLst>
      <p:ext uri="{BB962C8B-B14F-4D97-AF65-F5344CB8AC3E}">
        <p14:creationId xmlns:p14="http://schemas.microsoft.com/office/powerpoint/2010/main" val="1536302300"/>
      </p:ext>
    </p:extLst>
  </p:cSld>
  <p:clrMapOvr>
    <a:overrideClrMapping bg1="dk1" tx1="lt1" bg2="dk2" tx2="lt2" accent1="accent1" accent2="accent2" accent3="accent3" accent4="accent4" accent5="accent5" accent6="accent6" hlink="hlink" folHlink="folHlink"/>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text (three columns), picture">
    <p:bg>
      <p:bgRef idx="1001">
        <a:schemeClr val="bg2"/>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C14971-AC4B-CC4E-AB05-8DB4A139077A}"/>
              </a:ext>
            </a:extLst>
          </p:cNvPr>
          <p:cNvSpPr>
            <a:spLocks noGrp="1"/>
          </p:cNvSpPr>
          <p:nvPr>
            <p:ph type="pic" sz="quarter" idx="15"/>
          </p:nvPr>
        </p:nvSpPr>
        <p:spPr>
          <a:xfrm>
            <a:off x="6858000" y="0"/>
            <a:ext cx="2286000" cy="5143500"/>
          </a:xfrm>
        </p:spPr>
        <p:txBody>
          <a:bodyPr/>
          <a:lstStyle>
            <a:lvl1pPr>
              <a:defRPr sz="1200">
                <a:solidFill>
                  <a:schemeClr val="tx1"/>
                </a:solidFill>
              </a:defRPr>
            </a:lvl1pPr>
          </a:lstStyle>
          <a:p>
            <a:r>
              <a:rPr lang="en-US"/>
              <a:t>Click icon to add picture</a:t>
            </a:r>
            <a:endParaRPr lang="en-US" dirty="0"/>
          </a:p>
        </p:txBody>
      </p:sp>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5200" y="1357559"/>
            <a:ext cx="1887600"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81163" y="1357559"/>
            <a:ext cx="1887638"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7163" y="1357559"/>
            <a:ext cx="1882892"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5318966"/>
      </p:ext>
    </p:extLst>
  </p:cSld>
  <p:clrMapOvr>
    <a:overrideClrMapping bg1="dk1" tx1="lt1" bg2="dk2" tx2="lt2" accent1="accent1" accent2="accent2" accent3="accent3" accent4="accent4" accent5="accent5" accent6="accent6" hlink="hlink" folHlink="folHlink"/>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text (3/4), blank (1/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5199" y="1356868"/>
            <a:ext cx="6461190" cy="3002407"/>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588682"/>
      </p:ext>
    </p:extLst>
  </p:cSld>
  <p:clrMapOvr>
    <a:overrideClrMapping bg1="dk1" tx1="lt1" bg2="dk2" tx2="lt2" accent1="accent1" accent2="accent2" accent3="accent3" accent4="accent4" accent5="accent5" accent6="accent6" hlink="hlink" folHlink="folHlink"/>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nvGraphicFramePr>
        <p:xfrm>
          <a:off x="203200" y="780913"/>
          <a:ext cx="8736072" cy="4014265"/>
        </p:xfrm>
        <a:graphic>
          <a:graphicData uri="http://schemas.openxmlformats.org/drawingml/2006/table">
            <a:tbl>
              <a:tblPr firstRow="1" bandRow="1"/>
              <a:tblGrid>
                <a:gridCol w="728006">
                  <a:extLst>
                    <a:ext uri="{9D8B030D-6E8A-4147-A177-3AD203B41FA5}">
                      <a16:colId xmlns:a16="http://schemas.microsoft.com/office/drawing/2014/main" val="20000"/>
                    </a:ext>
                  </a:extLst>
                </a:gridCol>
                <a:gridCol w="728006">
                  <a:extLst>
                    <a:ext uri="{9D8B030D-6E8A-4147-A177-3AD203B41FA5}">
                      <a16:colId xmlns:a16="http://schemas.microsoft.com/office/drawing/2014/main" val="20001"/>
                    </a:ext>
                  </a:extLst>
                </a:gridCol>
                <a:gridCol w="728006">
                  <a:extLst>
                    <a:ext uri="{9D8B030D-6E8A-4147-A177-3AD203B41FA5}">
                      <a16:colId xmlns:a16="http://schemas.microsoft.com/office/drawing/2014/main" val="20002"/>
                    </a:ext>
                  </a:extLst>
                </a:gridCol>
                <a:gridCol w="728006">
                  <a:extLst>
                    <a:ext uri="{9D8B030D-6E8A-4147-A177-3AD203B41FA5}">
                      <a16:colId xmlns:a16="http://schemas.microsoft.com/office/drawing/2014/main" val="20003"/>
                    </a:ext>
                  </a:extLst>
                </a:gridCol>
                <a:gridCol w="728006">
                  <a:extLst>
                    <a:ext uri="{9D8B030D-6E8A-4147-A177-3AD203B41FA5}">
                      <a16:colId xmlns:a16="http://schemas.microsoft.com/office/drawing/2014/main" val="20004"/>
                    </a:ext>
                  </a:extLst>
                </a:gridCol>
                <a:gridCol w="728006">
                  <a:extLst>
                    <a:ext uri="{9D8B030D-6E8A-4147-A177-3AD203B41FA5}">
                      <a16:colId xmlns:a16="http://schemas.microsoft.com/office/drawing/2014/main" val="20005"/>
                    </a:ext>
                  </a:extLst>
                </a:gridCol>
                <a:gridCol w="728006">
                  <a:extLst>
                    <a:ext uri="{9D8B030D-6E8A-4147-A177-3AD203B41FA5}">
                      <a16:colId xmlns:a16="http://schemas.microsoft.com/office/drawing/2014/main" val="20006"/>
                    </a:ext>
                  </a:extLst>
                </a:gridCol>
                <a:gridCol w="728006">
                  <a:extLst>
                    <a:ext uri="{9D8B030D-6E8A-4147-A177-3AD203B41FA5}">
                      <a16:colId xmlns:a16="http://schemas.microsoft.com/office/drawing/2014/main" val="20007"/>
                    </a:ext>
                  </a:extLst>
                </a:gridCol>
                <a:gridCol w="728006">
                  <a:extLst>
                    <a:ext uri="{9D8B030D-6E8A-4147-A177-3AD203B41FA5}">
                      <a16:colId xmlns:a16="http://schemas.microsoft.com/office/drawing/2014/main" val="20008"/>
                    </a:ext>
                  </a:extLst>
                </a:gridCol>
                <a:gridCol w="728006">
                  <a:extLst>
                    <a:ext uri="{9D8B030D-6E8A-4147-A177-3AD203B41FA5}">
                      <a16:colId xmlns:a16="http://schemas.microsoft.com/office/drawing/2014/main" val="20009"/>
                    </a:ext>
                  </a:extLst>
                </a:gridCol>
                <a:gridCol w="728006">
                  <a:extLst>
                    <a:ext uri="{9D8B030D-6E8A-4147-A177-3AD203B41FA5}">
                      <a16:colId xmlns:a16="http://schemas.microsoft.com/office/drawing/2014/main" val="20010"/>
                    </a:ext>
                  </a:extLst>
                </a:gridCol>
                <a:gridCol w="728006">
                  <a:extLst>
                    <a:ext uri="{9D8B030D-6E8A-4147-A177-3AD203B41FA5}">
                      <a16:colId xmlns:a16="http://schemas.microsoft.com/office/drawing/2014/main" val="20011"/>
                    </a:ext>
                  </a:extLst>
                </a:gridCol>
              </a:tblGrid>
              <a:tr h="243840">
                <a:tc gridSpan="3">
                  <a:txBody>
                    <a:bodyPr/>
                    <a:lstStyle/>
                    <a:p>
                      <a:pPr algn="ctr" defTabSz="725130">
                        <a:lnSpc>
                          <a:spcPct val="100000"/>
                        </a:lnSpc>
                        <a:defRPr sz="1800" b="0"/>
                      </a:pPr>
                      <a:r>
                        <a:rPr sz="800" dirty="0">
                          <a:solidFill>
                            <a:srgbClr val="FFFFFF"/>
                          </a:solidFill>
                          <a:sym typeface="IBM Plex Sans"/>
                        </a:rPr>
                        <a:t>Q1</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Q2</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Q3</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Q4</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3840">
                <a:tc>
                  <a:txBody>
                    <a:bodyPr/>
                    <a:lstStyle/>
                    <a:p>
                      <a:pPr algn="ctr" defTabSz="725130">
                        <a:lnSpc>
                          <a:spcPct val="100000"/>
                        </a:lnSpc>
                        <a:defRPr sz="1800">
                          <a:solidFill>
                            <a:srgbClr val="000000"/>
                          </a:solidFill>
                        </a:defRPr>
                      </a:pPr>
                      <a:r>
                        <a:rPr sz="800" dirty="0">
                          <a:solidFill>
                            <a:srgbClr val="FFFFFF"/>
                          </a:solidFill>
                          <a:sym typeface="IBM Plex Sans"/>
                        </a:rPr>
                        <a:t>JAN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FEB</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APR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MAY</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JUL</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AUG</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SEP</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OCT</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NOV</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DEC</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extLst>
                  <a:ext uri="{0D108BD9-81ED-4DB2-BD59-A6C34878D82A}">
                    <a16:rowId xmlns:a16="http://schemas.microsoft.com/office/drawing/2014/main" val="10001"/>
                  </a:ext>
                </a:extLst>
              </a:tr>
              <a:tr h="3526585">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177660" y="168516"/>
            <a:ext cx="6473952"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479" name="Rectangle 162"/>
          <p:cNvSpPr txBox="1">
            <a:spLocks noGrp="1"/>
          </p:cNvSpPr>
          <p:nvPr>
            <p:ph type="body" sz="quarter" idx="15"/>
          </p:nvPr>
        </p:nvSpPr>
        <p:spPr>
          <a:xfrm>
            <a:off x="7832443" y="567798"/>
            <a:ext cx="451067"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7134960" y="567798"/>
            <a:ext cx="33958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8632543" y="567798"/>
            <a:ext cx="23699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a:t>IBM CONFIDENTIAL</a:t>
            </a:r>
            <a:endParaRPr lang="en-US" dirty="0"/>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11344" y="-216036"/>
            <a:ext cx="9579553" cy="5572152"/>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7893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3066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29737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3"/>
          </a:solidFill>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2491076" y="1546090"/>
            <a:ext cx="1925334"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51581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46754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7342599"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68598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7870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3066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29714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24910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51558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3"/>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4675476" y="2689089"/>
            <a:ext cx="1925334" cy="447041"/>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7340218"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68598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73433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6859876" y="3832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51589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46754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29745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24910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7901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3066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6989092" y="572636"/>
            <a:ext cx="100584" cy="100584"/>
          </a:xfrm>
          <a:prstGeom prst="rect">
            <a:avLst/>
          </a:prstGeom>
          <a:solidFill>
            <a:schemeClr val="bg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7683500" y="572636"/>
            <a:ext cx="100584" cy="100584"/>
          </a:xfrm>
          <a:prstGeom prst="rect">
            <a:avLst/>
          </a:prstGeom>
          <a:solidFill>
            <a:schemeClr val="accent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8484616" y="572636"/>
            <a:ext cx="100584" cy="100584"/>
          </a:xfrm>
          <a:prstGeom prst="rect">
            <a:avLst/>
          </a:prstGeom>
          <a:solidFill>
            <a:schemeClr val="accent3"/>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422265441"/>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tx" preserve="1">
  <p:cSld name="title, text (1/4), pyramid">
    <p:bg>
      <p:bgPr>
        <a:solidFill>
          <a:srgbClr val="F2F3F8"/>
        </a:solidFill>
        <a:effectLst/>
      </p:bgPr>
    </p:bg>
    <p:spTree>
      <p:nvGrpSpPr>
        <p:cNvPr id="1" name=""/>
        <p:cNvGrpSpPr/>
        <p:nvPr/>
      </p:nvGrpSpPr>
      <p:grpSpPr>
        <a:xfrm>
          <a:off x="0" y="0"/>
          <a:ext cx="0" cy="0"/>
          <a:chOff x="0" y="0"/>
          <a:chExt cx="0" cy="0"/>
        </a:xfrm>
      </p:grpSpPr>
      <p:sp>
        <p:nvSpPr>
          <p:cNvPr id="512" name="AutoShape 6"/>
          <p:cNvSpPr>
            <a:spLocks noGrp="1"/>
          </p:cNvSpPr>
          <p:nvPr>
            <p:ph type="body" idx="13"/>
          </p:nvPr>
        </p:nvSpPr>
        <p:spPr>
          <a:xfrm>
            <a:off x="2056914" y="247649"/>
            <a:ext cx="5030172" cy="4474325"/>
          </a:xfrm>
          <a:prstGeom prst="triangle">
            <a:avLst/>
          </a:prstGeom>
          <a:solidFill>
            <a:srgbClr val="000000"/>
          </a:solidFill>
        </p:spPr>
        <p:txBody>
          <a:bodyPr lIns="91439" tIns="91439" rIns="91439" bIns="91439"/>
          <a:lstStyle>
            <a:lvl1pPr>
              <a:defRPr>
                <a:solidFill>
                  <a:schemeClr val="bg1"/>
                </a:solidFill>
              </a:defRPr>
            </a:lvl1pPr>
          </a:lstStyle>
          <a:p>
            <a:pPr lvl="0" algn="ctr" defTabSz="685800">
              <a:lnSpc>
                <a:spcPct val="90000"/>
              </a:lnSpc>
              <a:spcBef>
                <a:spcPts val="800"/>
              </a:spcBef>
              <a:tabLst/>
              <a:defRPr sz="9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513" name="AutoShape 3"/>
          <p:cNvSpPr>
            <a:spLocks noGrp="1"/>
          </p:cNvSpPr>
          <p:nvPr>
            <p:ph type="body" sz="quarter" idx="14"/>
          </p:nvPr>
        </p:nvSpPr>
        <p:spPr>
          <a:xfrm rot="10800000">
            <a:off x="3321257" y="2484810"/>
            <a:ext cx="2511457" cy="2237164"/>
          </a:xfrm>
          <a:prstGeom prst="triangle">
            <a:avLst/>
          </a:prstGeom>
          <a:solidFill>
            <a:schemeClr val="accent2"/>
          </a:solidFill>
        </p:spPr>
        <p:txBody>
          <a:bodyPr lIns="91439" tIns="91439" rIns="91439" bIns="91439" anchor="ctr"/>
          <a:lstStyle>
            <a:lvl1pPr>
              <a:defRPr b="0" i="0">
                <a:solidFill>
                  <a:schemeClr val="bg1"/>
                </a:solidFill>
                <a:latin typeface="IBM Plex Sans" panose="020B0503050203000203" pitchFamily="34" charset="0"/>
              </a:defRPr>
            </a:lvl1pPr>
          </a:lstStyle>
          <a:p>
            <a:pPr lvl="0" algn="ctr" defTabSz="685800">
              <a:lnSpc>
                <a:spcPct val="90000"/>
              </a:lnSpc>
              <a:spcBef>
                <a:spcPts val="800"/>
              </a:spcBef>
              <a:tabLst/>
              <a:defRPr sz="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14" name="Body Level One…"/>
          <p:cNvSpPr txBox="1">
            <a:spLocks noGrp="1"/>
          </p:cNvSpPr>
          <p:nvPr>
            <p:ph type="body" sz="quarter" idx="1"/>
          </p:nvPr>
        </p:nvSpPr>
        <p:spPr>
          <a:xfrm>
            <a:off x="192023" y="1353312"/>
            <a:ext cx="1893951" cy="3005963"/>
          </a:xfrm>
          <a:prstGeom prst="rect">
            <a:avLst/>
          </a:prstGeom>
        </p:spPr>
        <p:txBody>
          <a:bodyPr/>
          <a:lstStyle>
            <a:lvl1pPr>
              <a:buClr>
                <a:schemeClr val="tx1"/>
              </a:buClr>
              <a:defRPr>
                <a:solidFill>
                  <a:srgbClr val="000000"/>
                </a:solidFill>
              </a:defRPr>
            </a:lvl1pPr>
            <a:lvl2pPr marL="125963" indent="-125963">
              <a:buClr>
                <a:schemeClr val="tx1"/>
              </a:buClr>
              <a:defRPr>
                <a:solidFill>
                  <a:srgbClr val="000000"/>
                </a:solidFill>
              </a:defRPr>
            </a:lvl2pPr>
            <a:lvl3pPr marL="305415" indent="-103803">
              <a:buClr>
                <a:schemeClr val="tx1"/>
              </a:buClr>
              <a:defRPr>
                <a:solidFill>
                  <a:srgbClr val="000000"/>
                </a:solidFill>
              </a:defRPr>
            </a:lvl3pPr>
            <a:lvl4pPr marL="577266" indent="-142291">
              <a:buClr>
                <a:schemeClr val="tx1"/>
              </a:buClr>
              <a:defRPr>
                <a:solidFill>
                  <a:srgbClr val="000000"/>
                </a:solidFill>
              </a:defRPr>
            </a:lvl4pPr>
            <a:lvl5pPr marL="757788" indent="-125963">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15"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516" name="Title Text"/>
          <p:cNvSpPr txBox="1">
            <a:spLocks noGrp="1"/>
          </p:cNvSpPr>
          <p:nvPr>
            <p:ph type="title"/>
          </p:nvPr>
        </p:nvSpPr>
        <p:spPr>
          <a:xfrm>
            <a:off x="177660" y="168516"/>
            <a:ext cx="3483740"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517" name="Text Box 7"/>
          <p:cNvSpPr txBox="1">
            <a:spLocks noGrp="1"/>
          </p:cNvSpPr>
          <p:nvPr>
            <p:ph type="body" sz="quarter" idx="15"/>
          </p:nvPr>
        </p:nvSpPr>
        <p:spPr>
          <a:xfrm>
            <a:off x="4021968" y="3075521"/>
            <a:ext cx="1121466" cy="228601"/>
          </a:xfrm>
          <a:prstGeom prst="rect">
            <a:avLst/>
          </a:prstGeom>
        </p:spPr>
        <p:txBody>
          <a:bodyPr lIns="0" tIns="0" rIns="0" bIns="0"/>
          <a:lstStyle>
            <a:lvl1pPr algn="ctr" defTabSz="685800">
              <a:spcBef>
                <a:spcPts val="600"/>
              </a:spcBef>
              <a:defRPr sz="1000"/>
            </a:lvl1pPr>
          </a:lstStyle>
          <a:p>
            <a:pPr lvl="0"/>
            <a:r>
              <a:rPr lang="en-US"/>
              <a:t>Click to edit Master text styles</a:t>
            </a:r>
          </a:p>
        </p:txBody>
      </p:sp>
      <p:sp>
        <p:nvSpPr>
          <p:cNvPr id="518" name="AutoShape 4"/>
          <p:cNvSpPr txBox="1">
            <a:spLocks noGrp="1"/>
          </p:cNvSpPr>
          <p:nvPr>
            <p:ph type="body" sz="quarter" idx="16"/>
          </p:nvPr>
        </p:nvSpPr>
        <p:spPr>
          <a:xfrm>
            <a:off x="4229754" y="1347569"/>
            <a:ext cx="694944" cy="228601"/>
          </a:xfrm>
          <a:prstGeom prst="rect">
            <a:avLst/>
          </a:prstGeom>
        </p:spPr>
        <p:txBody>
          <a:bodyPr/>
          <a:lstStyle>
            <a:lvl1pPr algn="ctr" defTabSz="685800">
              <a:spcBef>
                <a:spcPts val="600"/>
              </a:spcBef>
              <a:defRPr sz="1000"/>
            </a:lvl1pPr>
          </a:lstStyle>
          <a:p>
            <a:pPr lvl="0"/>
            <a:r>
              <a:rPr lang="en-US"/>
              <a:t>Click to edit Master text styles</a:t>
            </a:r>
          </a:p>
        </p:txBody>
      </p:sp>
      <p:sp>
        <p:nvSpPr>
          <p:cNvPr id="519" name="AutoShape 4"/>
          <p:cNvSpPr txBox="1">
            <a:spLocks noGrp="1"/>
          </p:cNvSpPr>
          <p:nvPr>
            <p:ph type="body" sz="quarter" idx="17"/>
          </p:nvPr>
        </p:nvSpPr>
        <p:spPr>
          <a:xfrm>
            <a:off x="2973184" y="3614903"/>
            <a:ext cx="693436" cy="228601"/>
          </a:xfrm>
          <a:prstGeom prst="rect">
            <a:avLst/>
          </a:prstGeom>
        </p:spPr>
        <p:txBody>
          <a:bodyPr/>
          <a:lstStyle>
            <a:lvl1pPr algn="ctr" defTabSz="685800">
              <a:spcBef>
                <a:spcPts val="600"/>
              </a:spcBef>
              <a:defRPr sz="1000"/>
            </a:lvl1pPr>
          </a:lstStyle>
          <a:p>
            <a:pPr lvl="0"/>
            <a:r>
              <a:rPr lang="en-US"/>
              <a:t>Click to edit Master text styles</a:t>
            </a:r>
          </a:p>
        </p:txBody>
      </p:sp>
      <p:sp>
        <p:nvSpPr>
          <p:cNvPr id="520" name="AutoShape 5"/>
          <p:cNvSpPr txBox="1">
            <a:spLocks noGrp="1"/>
          </p:cNvSpPr>
          <p:nvPr>
            <p:ph type="body" sz="quarter" idx="18"/>
          </p:nvPr>
        </p:nvSpPr>
        <p:spPr>
          <a:xfrm>
            <a:off x="5531511" y="3614903"/>
            <a:ext cx="694944" cy="228601"/>
          </a:xfrm>
          <a:prstGeom prst="rect">
            <a:avLst/>
          </a:prstGeom>
        </p:spPr>
        <p:txBody>
          <a:bodyPr/>
          <a:lstStyle>
            <a:lvl1pPr algn="ctr" defTabSz="685800">
              <a:spcBef>
                <a:spcPts val="600"/>
              </a:spcBef>
              <a:defRPr sz="1000"/>
            </a:lvl1pPr>
          </a:lstStyle>
          <a:p>
            <a:pPr lvl="0"/>
            <a:r>
              <a:rPr lang="en-US"/>
              <a:t>Click to edit Master text styles</a:t>
            </a:r>
          </a:p>
        </p:txBody>
      </p:sp>
      <p:sp>
        <p:nvSpPr>
          <p:cNvPr id="2" name="Footer Placeholder 1">
            <a:extLst>
              <a:ext uri="{FF2B5EF4-FFF2-40B4-BE49-F238E27FC236}">
                <a16:creationId xmlns:a16="http://schemas.microsoft.com/office/drawing/2014/main" id="{7685F4B5-1CF3-0E4F-BFAC-EFEA8BE92098}"/>
              </a:ext>
            </a:extLst>
          </p:cNvPr>
          <p:cNvSpPr>
            <a:spLocks noGrp="1"/>
          </p:cNvSpPr>
          <p:nvPr>
            <p:ph type="ftr" sz="quarter" idx="19"/>
          </p:nvPr>
        </p:nvSpPr>
        <p:spPr/>
        <p:txBody>
          <a:bodyPr/>
          <a:lstStyle>
            <a:lvl1pPr>
              <a:defRPr>
                <a:solidFill>
                  <a:schemeClr val="tx1"/>
                </a:solidFill>
              </a:defRPr>
            </a:lvl1pPr>
          </a:lstStyle>
          <a:p>
            <a:r>
              <a:rPr lang="en-US"/>
              <a:t>IBM CONFIDENTIAL</a:t>
            </a:r>
            <a:endParaRPr lang="en-US" dirty="0"/>
          </a:p>
        </p:txBody>
      </p:sp>
    </p:spTree>
    <p:extLst>
      <p:ext uri="{BB962C8B-B14F-4D97-AF65-F5344CB8AC3E}">
        <p14:creationId xmlns:p14="http://schemas.microsoft.com/office/powerpoint/2010/main" val="71223871"/>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nd 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1903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able Placeholder 5">
            <a:extLst>
              <a:ext uri="{FF2B5EF4-FFF2-40B4-BE49-F238E27FC236}">
                <a16:creationId xmlns:a16="http://schemas.microsoft.com/office/drawing/2014/main" id="{8A87D419-81BD-4340-82A3-A011578E2747}"/>
              </a:ext>
            </a:extLst>
          </p:cNvPr>
          <p:cNvSpPr>
            <a:spLocks noGrp="1"/>
          </p:cNvSpPr>
          <p:nvPr>
            <p:ph type="tbl" sz="quarter" idx="12"/>
          </p:nvPr>
        </p:nvSpPr>
        <p:spPr>
          <a:xfrm>
            <a:off x="2496044" y="204787"/>
            <a:ext cx="6446312" cy="4154487"/>
          </a:xfrm>
        </p:spPr>
        <p:txBody>
          <a:bodyPr/>
          <a:lstStyle>
            <a:lvl1pPr>
              <a:defRPr>
                <a:solidFill>
                  <a:schemeClr val="tx1"/>
                </a:solidFill>
              </a:defRPr>
            </a:lvl1pPr>
          </a:lstStyle>
          <a:p>
            <a:r>
              <a:rPr lang="en-US"/>
              <a:t>Click icon to add table</a:t>
            </a:r>
            <a:endParaRPr lang="en-US" dirty="0"/>
          </a:p>
        </p:txBody>
      </p:sp>
    </p:spTree>
    <p:extLst>
      <p:ext uri="{BB962C8B-B14F-4D97-AF65-F5344CB8AC3E}">
        <p14:creationId xmlns:p14="http://schemas.microsoft.com/office/powerpoint/2010/main" val="809226658"/>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927625B-AC91-8043-8B2A-CF393C04A875}"/>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A910D16-5ACA-9B42-88D9-9E03D0CDA876}"/>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940087"/>
      </p:ext>
    </p:extLst>
  </p:cSld>
  <p:clrMapOvr>
    <a:overrideClrMapping bg1="dk1" tx1="lt1" bg2="dk2" tx2="lt2" accent1="accent1" accent2="accent2" accent3="accent3" accent4="accent4" accent5="accent5" accent6="accent6" hlink="hlink" folHlink="folHlink"/>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6575" y="1349327"/>
            <a:ext cx="4177399" cy="3008361"/>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179212" y="1315675"/>
            <a:ext cx="4198214" cy="3043600"/>
          </a:xfrm>
        </p:spPr>
        <p:txBody>
          <a:bodyPr/>
          <a:lstStyle>
            <a:lvl1pPr>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115568986"/>
      </p:ext>
    </p:extLst>
  </p:cSld>
  <p:clrMapOvr>
    <a:overrideClrMapping bg1="dk1" tx1="lt1" bg2="dk2" tx2="lt2" accent1="accent1" accent2="accent2" accent3="accent3" accent4="accent4" accent5="accent5" accent6="accent6" hlink="hlink" folHlink="folHlink"/>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pic>
        <p:nvPicPr>
          <p:cNvPr id="11" name="Picture 4" descr="Picture 4">
            <a:extLst>
              <a:ext uri="{FF2B5EF4-FFF2-40B4-BE49-F238E27FC236}">
                <a16:creationId xmlns:a16="http://schemas.microsoft.com/office/drawing/2014/main" id="{EF05A6F0-ED41-8D46-B0FE-712BC2E23FA3}"/>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flipH="1">
            <a:off x="0" y="-1"/>
            <a:ext cx="9143998" cy="2578101"/>
          </a:xfrm>
          <a:prstGeom prst="rect">
            <a:avLst/>
          </a:prstGeom>
          <a:ln w="12700">
            <a:miter lim="400000"/>
          </a:ln>
        </p:spPr>
      </p:pic>
      <p:sp>
        <p:nvSpPr>
          <p:cNvPr id="9" name="Content Placeholder 5"/>
          <p:cNvSpPr>
            <a:spLocks noGrp="1"/>
          </p:cNvSpPr>
          <p:nvPr>
            <p:ph sz="quarter" idx="17"/>
          </p:nvPr>
        </p:nvSpPr>
        <p:spPr>
          <a:xfrm>
            <a:off x="4572000" y="2576382"/>
            <a:ext cx="2286000" cy="257333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6382"/>
            <a:ext cx="2286000" cy="257333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6382"/>
            <a:ext cx="2286000" cy="257333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6382"/>
            <a:ext cx="2286000" cy="257333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177660" y="168516"/>
            <a:ext cx="6473952" cy="630936"/>
          </a:xfrm>
          <a:noFill/>
          <a:ln>
            <a:noFill/>
          </a:ln>
        </p:spPr>
        <p:txBody>
          <a:bodyPr lIns="0" tIns="0" rIns="0" bIns="0"/>
          <a:lstStyle>
            <a:lvl1pPr>
              <a:defRPr sz="24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4" name="Group 11">
            <a:extLst>
              <a:ext uri="{FF2B5EF4-FFF2-40B4-BE49-F238E27FC236}">
                <a16:creationId xmlns:a16="http://schemas.microsoft.com/office/drawing/2014/main" id="{FE67721E-AEDF-ED42-A671-5ED2F49F58AD}"/>
              </a:ext>
            </a:extLst>
          </p:cNvPr>
          <p:cNvGrpSpPr/>
          <p:nvPr userDrawn="1"/>
        </p:nvGrpSpPr>
        <p:grpSpPr>
          <a:xfrm>
            <a:off x="2286000" y="2800951"/>
            <a:ext cx="4572001" cy="1692561"/>
            <a:chOff x="0" y="0"/>
            <a:chExt cx="4572000" cy="1692559"/>
          </a:xfrm>
        </p:grpSpPr>
        <p:sp>
          <p:nvSpPr>
            <p:cNvPr id="15" name="Straight Connector 12">
              <a:extLst>
                <a:ext uri="{FF2B5EF4-FFF2-40B4-BE49-F238E27FC236}">
                  <a16:creationId xmlns:a16="http://schemas.microsoft.com/office/drawing/2014/main" id="{386C039D-69AA-E846-8340-A0E60E14F47C}"/>
                </a:ext>
              </a:extLst>
            </p:cNvPr>
            <p:cNvSpPr/>
            <p:nvPr/>
          </p:nvSpPr>
          <p:spPr>
            <a:xfrm flipH="1">
              <a:off x="-1" y="-1"/>
              <a:ext cx="2"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6" name="Straight Connector 14">
              <a:extLst>
                <a:ext uri="{FF2B5EF4-FFF2-40B4-BE49-F238E27FC236}">
                  <a16:creationId xmlns:a16="http://schemas.microsoft.com/office/drawing/2014/main" id="{69949513-ED98-5C4F-93FA-A6CDA0B167ED}"/>
                </a:ext>
              </a:extLst>
            </p:cNvPr>
            <p:cNvSpPr/>
            <p:nvPr/>
          </p:nvSpPr>
          <p:spPr>
            <a:xfrm flipH="1">
              <a:off x="2285999"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7" name="Straight Connector 15">
              <a:extLst>
                <a:ext uri="{FF2B5EF4-FFF2-40B4-BE49-F238E27FC236}">
                  <a16:creationId xmlns:a16="http://schemas.microsoft.com/office/drawing/2014/main" id="{C0BA59D2-0C57-E149-8F49-5A6285D140CD}"/>
                </a:ext>
              </a:extLst>
            </p:cNvPr>
            <p:cNvSpPr/>
            <p:nvPr/>
          </p:nvSpPr>
          <p:spPr>
            <a:xfrm>
              <a:off x="4572000"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grpSp>
    </p:spTree>
    <p:extLst>
      <p:ext uri="{BB962C8B-B14F-4D97-AF65-F5344CB8AC3E}">
        <p14:creationId xmlns:p14="http://schemas.microsoft.com/office/powerpoint/2010/main" val="3145442923"/>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0" tIns="0" rIns="0" bIns="0"/>
          <a:lstStyle>
            <a:lvl1pPr>
              <a:defRPr>
                <a:solidFill>
                  <a:schemeClr val="tx1"/>
                </a:solidFill>
              </a:defRPr>
            </a:lvl1pPr>
          </a:lstStyle>
          <a:p>
            <a:r>
              <a:rPr lang="en-US"/>
              <a:t>Click icon to add picture</a:t>
            </a:r>
            <a:endParaRPr lang="en-US" dirty="0"/>
          </a:p>
        </p:txBody>
      </p:sp>
      <p:sp>
        <p:nvSpPr>
          <p:cNvPr id="2" name="Title 1"/>
          <p:cNvSpPr>
            <a:spLocks noGrp="1"/>
          </p:cNvSpPr>
          <p:nvPr>
            <p:ph type="title"/>
          </p:nvPr>
        </p:nvSpPr>
        <p:spPr>
          <a:xfrm>
            <a:off x="177660" y="168516"/>
            <a:ext cx="4179950"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3034" y="1350137"/>
            <a:ext cx="1889766" cy="301054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482209" y="1360663"/>
            <a:ext cx="1889766" cy="3000020"/>
          </a:xfrm>
        </p:spPr>
        <p:txBody>
          <a:bodyPr/>
          <a:lstStyle>
            <a:lvl1pPr>
              <a:buClr>
                <a:schemeClr val="tx1"/>
              </a:buClr>
              <a:defRPr sz="1000">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9365065"/>
      </p:ext>
    </p:extLst>
  </p:cSld>
  <p:clrMapOvr>
    <a:overrideClrMapping bg1="dk1" tx1="lt1" bg2="dk2" tx2="lt2" accent1="accent1" accent2="accent2" accent3="accent3" accent4="accent4" accent5="accent5" accent6="accent6" hlink="hlink" folHlink="folHlink"/>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4" y="1350137"/>
            <a:ext cx="1892807"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81199" y="1362456"/>
            <a:ext cx="1892807" cy="3008376"/>
          </a:xfrm>
        </p:spPr>
        <p:txBody>
          <a:bodyPr/>
          <a:lstStyle>
            <a:lvl1pPr>
              <a:buClr>
                <a:schemeClr val="tx1"/>
              </a:buClr>
              <a:defRPr sz="1000">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5796" y="1356488"/>
            <a:ext cx="4178179" cy="3008376"/>
          </a:xfrm>
        </p:spPr>
        <p:txBody>
          <a:bodyPr/>
          <a:lstStyle>
            <a:lvl1pPr>
              <a:buClr>
                <a:schemeClr val="tx1"/>
              </a:buClr>
              <a:defRPr sz="12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6946770"/>
      </p:ext>
    </p:extLst>
  </p:cSld>
  <p:clrMapOvr>
    <a:overrideClrMapping bg1="dk1" tx1="lt1" bg2="dk2" tx2="lt2" accent1="accent1" accent2="accent2" accent3="accent3" accent4="accent4" accent5="accent5" accent6="accent6" hlink="hlink" folHlink="folHlink"/>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text (1/2 dark background)">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4572000" y="0"/>
            <a:ext cx="4577127" cy="5143500"/>
          </a:xfrm>
          <a:prstGeom prst="rect">
            <a:avLst/>
          </a:prstGeom>
          <a:solidFill>
            <a:schemeClr val="tx1"/>
          </a:solidFill>
          <a:ln w="12700">
            <a:miter lim="400000"/>
          </a:ln>
        </p:spPr>
        <p:txBody>
          <a:bodyPr tIns="91439" bIns="9143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dirty="0"/>
          </a:p>
        </p:txBody>
      </p:sp>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991504"/>
      </p:ext>
    </p:extLst>
  </p:cSld>
  <p:clrMapOvr>
    <a:overrideClrMapping bg1="dk1" tx1="lt1" bg2="dk2" tx2="lt2" accent1="accent1" accent2="accent2" accent3="accent3" accent4="accent4" accent5="accent5" accent6="accent6" hlink="hlink" folHlink="folHlink"/>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Only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0679192"/>
      </p:ext>
    </p:extLst>
  </p:cSld>
  <p:clrMapOvr>
    <a:overrideClrMapping bg1="lt1" tx1="dk1" bg2="lt2" tx2="dk2" accent1="accent1" accent2="accent2" accent3="accent3" accent4="accent4" accent5="accent5" accent6="accent6" hlink="hlink" folHlink="folHlink"/>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and Subtitle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3" y="740664"/>
            <a:ext cx="6470333" cy="3612048"/>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5855601"/>
      </p:ext>
    </p:extLst>
  </p:cSld>
  <p:clrMapOvr>
    <a:overrideClrMapping bg1="lt1" tx1="dk1" bg2="lt2" tx2="dk2" accent1="accent1" accent2="accent2" accent3="accent3" accent4="accent4" accent5="accent5" accent6="accent6" hlink="hlink" folHlink="folHlink"/>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3312"/>
            <a:ext cx="4187952"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4650524" y="1234499"/>
            <a:ext cx="4295005" cy="3126364"/>
          </a:xfrm>
        </p:spPr>
        <p:txBody>
          <a:bodyPr/>
          <a:lstStyle>
            <a:lvl1pPr marL="0" marR="0" indent="0" algn="l" defTabSz="914400" rtl="0" eaLnBrk="1" fontAlgn="auto" latinLnBrk="0" hangingPunct="1">
              <a:lnSpc>
                <a:spcPct val="90000"/>
              </a:lnSpc>
              <a:spcBef>
                <a:spcPts val="1200"/>
              </a:spcBef>
              <a:spcAft>
                <a:spcPts val="0"/>
              </a:spcAft>
              <a:buClrTx/>
              <a:buSzTx/>
              <a:buFontTx/>
              <a:buNone/>
              <a:tabLst/>
              <a:defRPr sz="96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914400" rtl="0" eaLnBrk="1" fontAlgn="auto" latinLnBrk="0" hangingPunct="1">
              <a:lnSpc>
                <a:spcPct val="90000"/>
              </a:lnSpc>
              <a:spcBef>
                <a:spcPts val="12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96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1242012367"/>
      </p:ext>
    </p:extLst>
  </p:cSld>
  <p:clrMapOvr>
    <a:overrideClrMapping bg1="lt1" tx1="dk1" bg2="lt2" tx2="dk2" accent1="accent1" accent2="accent2" accent3="accent3" accent4="accent4" accent5="accent5" accent6="accent6" hlink="hlink" folHlink="folHlink"/>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2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5199" y="1356487"/>
            <a:ext cx="4187952" cy="3008376"/>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4650524" y="1234499"/>
            <a:ext cx="4295005" cy="3126364"/>
          </a:xfrm>
        </p:spPr>
        <p:txBody>
          <a:bodyPr/>
          <a:lstStyle>
            <a:lvl1pPr marL="0" marR="0" indent="0" algn="l" defTabSz="914400" rtl="0" eaLnBrk="1" fontAlgn="auto" latinLnBrk="0" hangingPunct="1">
              <a:lnSpc>
                <a:spcPct val="90000"/>
              </a:lnSpc>
              <a:spcBef>
                <a:spcPts val="1200"/>
              </a:spcBef>
              <a:spcAft>
                <a:spcPts val="0"/>
              </a:spcAft>
              <a:buClrTx/>
              <a:buSzTx/>
              <a:buFontTx/>
              <a:buNone/>
              <a:tabLst/>
              <a:defRPr sz="96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914400" rtl="0" eaLnBrk="1" fontAlgn="auto" latinLnBrk="0" hangingPunct="1">
              <a:lnSpc>
                <a:spcPct val="90000"/>
              </a:lnSpc>
              <a:spcBef>
                <a:spcPts val="12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96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3754292816"/>
      </p:ext>
    </p:extLst>
  </p:cSld>
  <p:clrMapOvr>
    <a:overrideClrMapping bg1="lt1" tx1="dk1" bg2="lt2" tx2="dk2" accent1="accent1" accent2="accent2" accent3="accent3" accent4="accent4" accent5="accent5" accent6="accent6" hlink="hlink" folHlink="folHlink"/>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text, half-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87952"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4577644" y="0"/>
            <a:ext cx="4566356" cy="5143500"/>
          </a:xfrm>
        </p:spPr>
        <p:txBody>
          <a:bodyPr/>
          <a:lstStyle>
            <a:lvl1pPr>
              <a:defRPr>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217915385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9180536"/>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4577644" y="0"/>
            <a:ext cx="4566356" cy="5143500"/>
          </a:xfrm>
        </p:spPr>
        <p:txBody>
          <a:bodyPr/>
          <a:lstStyle>
            <a:lvl1pPr>
              <a:defRPr>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2844061480"/>
      </p:ext>
    </p:extLst>
  </p:cSld>
  <p:clrMapOvr>
    <a:overrideClrMapping bg1="lt1" tx1="dk1" bg2="lt2" tx2="dk2" accent1="accent1" accent2="accent2" accent3="accent3" accent4="accent4" accent5="accent5" accent6="accent6" hlink="hlink" folHlink="folHlink"/>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nd 3-column text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5256" y="1941928"/>
            <a:ext cx="1886356" cy="241236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7044905" y="1941928"/>
            <a:ext cx="1899070" cy="241236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92227" y="1350137"/>
            <a:ext cx="4187952" cy="3008376"/>
          </a:xfrm>
        </p:spPr>
        <p:txBody>
          <a:bodyPr/>
          <a:lstStyle>
            <a:lvl1pPr>
              <a:buClr>
                <a:schemeClr val="tx1"/>
              </a:buClr>
              <a:defRPr sz="14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046BFD9-2FA5-F64E-B056-B96B5C1C75B0}"/>
              </a:ext>
            </a:extLst>
          </p:cNvPr>
          <p:cNvSpPr>
            <a:spLocks noGrp="1"/>
          </p:cNvSpPr>
          <p:nvPr>
            <p:ph type="body" sz="quarter" idx="15" hasCustomPrompt="1"/>
          </p:nvPr>
        </p:nvSpPr>
        <p:spPr>
          <a:xfrm>
            <a:off x="4718184" y="1241269"/>
            <a:ext cx="1935029" cy="740181"/>
          </a:xfrm>
        </p:spPr>
        <p:txBody>
          <a:bodyPr/>
          <a:lstStyle>
            <a:lvl1pPr>
              <a:defRPr sz="48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1" name="Text Placeholder 10">
            <a:extLst>
              <a:ext uri="{FF2B5EF4-FFF2-40B4-BE49-F238E27FC236}">
                <a16:creationId xmlns:a16="http://schemas.microsoft.com/office/drawing/2014/main" id="{E0219104-74AF-B84C-969A-97D5156BD57E}"/>
              </a:ext>
            </a:extLst>
          </p:cNvPr>
          <p:cNvSpPr>
            <a:spLocks noGrp="1"/>
          </p:cNvSpPr>
          <p:nvPr>
            <p:ph type="body" sz="quarter" idx="16" hasCustomPrompt="1"/>
          </p:nvPr>
        </p:nvSpPr>
        <p:spPr>
          <a:xfrm>
            <a:off x="6999747" y="1241674"/>
            <a:ext cx="1942201" cy="740664"/>
          </a:xfrm>
        </p:spPr>
        <p:txBody>
          <a:bodyPr/>
          <a:lstStyle>
            <a:lvl1pPr>
              <a:defRPr sz="48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2" name="Straight Connector 8">
            <a:extLst>
              <a:ext uri="{FF2B5EF4-FFF2-40B4-BE49-F238E27FC236}">
                <a16:creationId xmlns:a16="http://schemas.microsoft.com/office/drawing/2014/main" id="{F5F819E4-FC64-174C-8B5D-6B5E9F2F4EDA}"/>
              </a:ext>
            </a:extLst>
          </p:cNvPr>
          <p:cNvSpPr/>
          <p:nvPr userDrawn="1"/>
        </p:nvSpPr>
        <p:spPr>
          <a:xfrm flipH="1">
            <a:off x="4568661" y="1385889"/>
            <a:ext cx="0" cy="2971800"/>
          </a:xfrm>
          <a:prstGeom prst="line">
            <a:avLst/>
          </a:prstGeom>
          <a:ln w="3175">
            <a:solidFill>
              <a:schemeClr val="accent6"/>
            </a:solidFill>
          </a:ln>
        </p:spPr>
        <p:txBody>
          <a:bodyPr lIns="45719" rIns="4571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3" name="Straight Connector 8">
            <a:extLst>
              <a:ext uri="{FF2B5EF4-FFF2-40B4-BE49-F238E27FC236}">
                <a16:creationId xmlns:a16="http://schemas.microsoft.com/office/drawing/2014/main" id="{578EC670-6627-8D43-8AB3-16109E6FF776}"/>
              </a:ext>
            </a:extLst>
          </p:cNvPr>
          <p:cNvSpPr/>
          <p:nvPr userDrawn="1"/>
        </p:nvSpPr>
        <p:spPr>
          <a:xfrm flipH="1">
            <a:off x="6859001" y="1385889"/>
            <a:ext cx="0" cy="2971800"/>
          </a:xfrm>
          <a:prstGeom prst="line">
            <a:avLst/>
          </a:prstGeom>
          <a:ln w="3175">
            <a:solidFill>
              <a:schemeClr val="accent6"/>
            </a:solidFill>
          </a:ln>
        </p:spPr>
        <p:txBody>
          <a:bodyPr lIns="45719" rIns="4571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5" name="Text Placeholder 14">
            <a:extLst>
              <a:ext uri="{FF2B5EF4-FFF2-40B4-BE49-F238E27FC236}">
                <a16:creationId xmlns:a16="http://schemas.microsoft.com/office/drawing/2014/main" id="{B091AE75-DA9B-EE40-A3BB-B14AF49CBA26}"/>
              </a:ext>
            </a:extLst>
          </p:cNvPr>
          <p:cNvSpPr>
            <a:spLocks noGrp="1"/>
          </p:cNvSpPr>
          <p:nvPr>
            <p:ph type="body" sz="quarter" idx="17" hasCustomPrompt="1"/>
          </p:nvPr>
        </p:nvSpPr>
        <p:spPr>
          <a:xfrm>
            <a:off x="4776789" y="4803534"/>
            <a:ext cx="3459834" cy="166687"/>
          </a:xfrm>
        </p:spPr>
        <p:txBody>
          <a:bodyPr anchor="b"/>
          <a:lstStyle>
            <a:lvl1pPr>
              <a:defRPr sz="600">
                <a:solidFill>
                  <a:srgbClr val="868D95"/>
                </a:solidFill>
              </a:defRPr>
            </a:lvl1pPr>
            <a:lvl2pPr>
              <a:defRPr sz="600">
                <a:solidFill>
                  <a:srgbClr val="868D95"/>
                </a:solidFill>
              </a:defRPr>
            </a:lvl2pPr>
            <a:lvl3pPr>
              <a:defRPr sz="600">
                <a:solidFill>
                  <a:srgbClr val="868D95"/>
                </a:solidFill>
              </a:defRPr>
            </a:lvl3pPr>
            <a:lvl4pPr>
              <a:defRPr sz="600">
                <a:solidFill>
                  <a:srgbClr val="868D95"/>
                </a:solidFill>
              </a:defRPr>
            </a:lvl4pPr>
            <a:lvl5pPr>
              <a:defRPr sz="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179704104"/>
      </p:ext>
    </p:extLst>
  </p:cSld>
  <p:clrMapOvr>
    <a:overrideClrMapping bg1="lt1" tx1="dk1" bg2="lt2" tx2="dk2" accent1="accent1" accent2="accent2" accent3="accent3" accent4="accent4" accent5="accent5" accent6="accent6" hlink="hlink" folHlink="folHlink"/>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8" name="aurora-cover.png" descr="aurora-cover.png">
            <a:extLst>
              <a:ext uri="{FF2B5EF4-FFF2-40B4-BE49-F238E27FC236}">
                <a16:creationId xmlns:a16="http://schemas.microsoft.com/office/drawing/2014/main" id="{8C26C9B4-1A38-4142-9B8C-E02869ACE9F7}"/>
              </a:ext>
            </a:extLst>
          </p:cNvPr>
          <p:cNvPicPr>
            <a:picLocks/>
          </p:cNvPicPr>
          <p:nvPr userDrawn="1"/>
        </p:nvPicPr>
        <p:blipFill>
          <a:blip r:embed="rId2"/>
          <a:stretch>
            <a:fillRect/>
          </a:stretch>
        </p:blipFill>
        <p:spPr>
          <a:xfrm rot="16200000" flipH="1">
            <a:off x="-1655548" y="1655547"/>
            <a:ext cx="5143501" cy="1832406"/>
          </a:xfrm>
          <a:prstGeom prst="rect">
            <a:avLst/>
          </a:prstGeom>
          <a:ln w="12700">
            <a:miter lim="400000"/>
          </a:ln>
        </p:spPr>
      </p:pic>
      <p:sp>
        <p:nvSpPr>
          <p:cNvPr id="2" name="Title 1"/>
          <p:cNvSpPr>
            <a:spLocks noGrp="1"/>
          </p:cNvSpPr>
          <p:nvPr>
            <p:ph type="title" hasCustomPrompt="1"/>
          </p:nvPr>
        </p:nvSpPr>
        <p:spPr>
          <a:xfrm>
            <a:off x="188459" y="1364954"/>
            <a:ext cx="4183515" cy="2992734"/>
          </a:xfrm>
        </p:spPr>
        <p:txBody>
          <a:bodyPr/>
          <a:lstStyle>
            <a:lvl1pPr marL="0" marR="0" indent="0" algn="l" defTabSz="914400" rtl="0" eaLnBrk="1" fontAlgn="base" latinLnBrk="0" hangingPunct="1">
              <a:lnSpc>
                <a:spcPct val="90000"/>
              </a:lnSpc>
              <a:spcBef>
                <a:spcPct val="0"/>
              </a:spcBef>
              <a:spcAft>
                <a:spcPct val="0"/>
              </a:spcAft>
              <a:buClrTx/>
              <a:buSzTx/>
              <a:buFontTx/>
              <a:buNone/>
              <a:tabLst/>
              <a:defRPr sz="1600"/>
            </a:lvl1pPr>
          </a:lstStyle>
          <a:p>
            <a:r>
              <a:rPr lang="en-US" dirty="0"/>
              <a:t>Fact with small description acting as headline or title of the page</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hasCustomPrompt="1"/>
          </p:nvPr>
        </p:nvSpPr>
        <p:spPr>
          <a:xfrm>
            <a:off x="79091" y="49978"/>
            <a:ext cx="4296807" cy="1346170"/>
          </a:xfrm>
        </p:spPr>
        <p:txBody>
          <a:bodyPr/>
          <a:lstStyle>
            <a:lvl1pPr>
              <a:lnSpc>
                <a:spcPct val="90000"/>
              </a:lnSpc>
              <a:defRPr sz="9600" b="0" i="0">
                <a:latin typeface="IBM Plex Sans ExtraLight" panose="020B0303050203000203" pitchFamily="34" charset="0"/>
              </a:defRPr>
            </a:lvl1pPr>
          </a:lstStyle>
          <a:p>
            <a:pPr lvl="0"/>
            <a:r>
              <a:rPr lang="en-US" dirty="0"/>
              <a:t>84%</a:t>
            </a:r>
          </a:p>
        </p:txBody>
      </p:sp>
      <p:sp>
        <p:nvSpPr>
          <p:cNvPr id="9" name="Text Placeholder 8">
            <a:extLst>
              <a:ext uri="{FF2B5EF4-FFF2-40B4-BE49-F238E27FC236}">
                <a16:creationId xmlns:a16="http://schemas.microsoft.com/office/drawing/2014/main" id="{0FED87EC-3AF0-BA4C-8DF6-B233F1D3B4C8}"/>
              </a:ext>
            </a:extLst>
          </p:cNvPr>
          <p:cNvSpPr>
            <a:spLocks noGrp="1"/>
          </p:cNvSpPr>
          <p:nvPr>
            <p:ph type="body" sz="quarter" idx="13" hasCustomPrompt="1"/>
          </p:nvPr>
        </p:nvSpPr>
        <p:spPr>
          <a:xfrm>
            <a:off x="4773168" y="4809744"/>
            <a:ext cx="3456432" cy="164592"/>
          </a:xfrm>
        </p:spPr>
        <p:txBody>
          <a:bodyPr anchor="b"/>
          <a:lstStyle>
            <a:lvl1pPr>
              <a:defRPr sz="600">
                <a:solidFill>
                  <a:srgbClr val="868D95"/>
                </a:solidFill>
              </a:defRPr>
            </a:lvl1pPr>
            <a:lvl2pPr>
              <a:defRPr sz="600">
                <a:solidFill>
                  <a:srgbClr val="868D95"/>
                </a:solidFill>
              </a:defRPr>
            </a:lvl2pPr>
            <a:lvl3pPr>
              <a:defRPr sz="600">
                <a:solidFill>
                  <a:srgbClr val="868D95"/>
                </a:solidFill>
              </a:defRPr>
            </a:lvl3pPr>
            <a:lvl4pPr>
              <a:defRPr sz="600">
                <a:solidFill>
                  <a:srgbClr val="868D95"/>
                </a:solidFill>
              </a:defRPr>
            </a:lvl4pPr>
            <a:lvl5pPr>
              <a:defRPr sz="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379810820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atagram with Picture - dark background">
    <p:spTree>
      <p:nvGrpSpPr>
        <p:cNvPr id="1" name=""/>
        <p:cNvGrpSpPr/>
        <p:nvPr/>
      </p:nvGrpSpPr>
      <p:grpSpPr>
        <a:xfrm>
          <a:off x="0" y="0"/>
          <a:ext cx="0" cy="0"/>
          <a:chOff x="0" y="0"/>
          <a:chExt cx="0" cy="0"/>
        </a:xfrm>
      </p:grpSpPr>
      <p:sp>
        <p:nvSpPr>
          <p:cNvPr id="994" name="Data point description here"/>
          <p:cNvSpPr txBox="1">
            <a:spLocks noGrp="1"/>
          </p:cNvSpPr>
          <p:nvPr>
            <p:ph type="body" sz="quarter" idx="14"/>
          </p:nvPr>
        </p:nvSpPr>
        <p:spPr>
          <a:xfrm>
            <a:off x="191839" y="1368920"/>
            <a:ext cx="4180135" cy="609105"/>
          </a:xfrm>
          <a:prstGeom prst="rect">
            <a:avLst/>
          </a:prstGeom>
        </p:spPr>
        <p:txBody>
          <a:bodyPr/>
          <a:lstStyle>
            <a:lvl1pPr>
              <a:lnSpc>
                <a:spcPct val="90000"/>
              </a:lnSpc>
              <a:spcBef>
                <a:spcPts val="0"/>
              </a:spcBef>
              <a:tabLst/>
              <a:defRPr sz="1600">
                <a:latin typeface="+mn-lt"/>
                <a:ea typeface="+mj-ea"/>
                <a:cs typeface="+mj-cs"/>
                <a:sym typeface="IBM Plex Sans Light"/>
              </a:defRPr>
            </a:lvl1pPr>
          </a:lstStyle>
          <a:p>
            <a:pPr lvl="0"/>
            <a:r>
              <a:rPr lang="en-US"/>
              <a:t>Click to edit Master text styles</a:t>
            </a:r>
          </a:p>
        </p:txBody>
      </p:sp>
      <p:sp>
        <p:nvSpPr>
          <p:cNvPr id="995" name="Text Placeholder 10"/>
          <p:cNvSpPr>
            <a:spLocks noGrp="1"/>
          </p:cNvSpPr>
          <p:nvPr>
            <p:ph type="body" sz="quarter" idx="15"/>
          </p:nvPr>
        </p:nvSpPr>
        <p:spPr>
          <a:xfrm>
            <a:off x="200024" y="2042568"/>
            <a:ext cx="4168775" cy="138361"/>
          </a:xfrm>
          <a:prstGeom prst="rect">
            <a:avLst/>
          </a:prstGeom>
        </p:spPr>
        <p:txBody>
          <a:bodyPr anchor="ctr">
            <a:normAutofit/>
          </a:bodyPr>
          <a:lstStyle>
            <a:lvl1pPr defTabSz="457200">
              <a:lnSpc>
                <a:spcPct val="100000"/>
              </a:lnSpc>
              <a:spcBef>
                <a:spcPts val="0"/>
              </a:spcBef>
              <a:tabLst/>
              <a:defRPr sz="600">
                <a:solidFill>
                  <a:srgbClr val="868D95"/>
                </a:solidFill>
                <a:latin typeface="+mn-lt"/>
                <a:ea typeface="+mj-ea"/>
                <a:cs typeface="+mj-cs"/>
                <a:sym typeface="IBM Plex Sans Light"/>
              </a:defRPr>
            </a:lvl1pPr>
          </a:lstStyle>
          <a:p>
            <a:pPr lvl="0"/>
            <a:r>
              <a:rPr lang="en-US"/>
              <a:t>Click to edit Master text styles</a:t>
            </a:r>
          </a:p>
        </p:txBody>
      </p:sp>
      <p:sp>
        <p:nvSpPr>
          <p:cNvPr id="99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997" name="1,459…"/>
          <p:cNvSpPr txBox="1">
            <a:spLocks noGrp="1"/>
          </p:cNvSpPr>
          <p:nvPr>
            <p:ph type="body" sz="quarter" idx="16" hasCustomPrompt="1"/>
          </p:nvPr>
        </p:nvSpPr>
        <p:spPr>
          <a:xfrm>
            <a:off x="78303" y="50283"/>
            <a:ext cx="4293672" cy="1343453"/>
          </a:xfrm>
          <a:prstGeom prst="rect">
            <a:avLst/>
          </a:prstGeom>
        </p:spPr>
        <p:txBody>
          <a:bodyPr/>
          <a:lstStyle>
            <a:lvl1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1pPr>
            <a:lvl2pPr marL="371985" indent="-371985">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2pPr>
            <a:lvl3pPr marL="508156" indent="-306544">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3pPr>
            <a:lvl4pPr marL="855180" indent="-420205">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4pPr>
            <a:lvl5pPr marL="1003810" indent="-371985">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5pPr>
          </a:lstStyle>
          <a:p>
            <a:r>
              <a:rPr lang="en-US" dirty="0"/>
              <a:t>1,459</a:t>
            </a:r>
            <a:endParaRPr dirty="0"/>
          </a:p>
        </p:txBody>
      </p:sp>
      <p:sp>
        <p:nvSpPr>
          <p:cNvPr id="2" name="Footer Placeholder 1">
            <a:extLst>
              <a:ext uri="{FF2B5EF4-FFF2-40B4-BE49-F238E27FC236}">
                <a16:creationId xmlns:a16="http://schemas.microsoft.com/office/drawing/2014/main" id="{A3E92E33-4298-CD42-A45A-7B9A8EDB0EDA}"/>
              </a:ext>
            </a:extLst>
          </p:cNvPr>
          <p:cNvSpPr>
            <a:spLocks noGrp="1"/>
          </p:cNvSpPr>
          <p:nvPr>
            <p:ph type="ftr" sz="quarter" idx="17"/>
          </p:nvPr>
        </p:nvSpPr>
        <p:spPr/>
        <p:txBody>
          <a:bodyPr/>
          <a:lstStyle>
            <a:lvl1pPr>
              <a:defRPr>
                <a:solidFill>
                  <a:srgbClr val="868D95"/>
                </a:solidFill>
              </a:defRPr>
            </a:lvl1pPr>
          </a:lstStyle>
          <a:p>
            <a:r>
              <a:rPr lang="en-US"/>
              <a:t>IBM CONFIDENTIAL</a:t>
            </a:r>
            <a:endParaRPr lang="en-US" dirty="0"/>
          </a:p>
        </p:txBody>
      </p:sp>
      <p:sp>
        <p:nvSpPr>
          <p:cNvPr id="6" name="Picture Placeholder 5">
            <a:extLst>
              <a:ext uri="{FF2B5EF4-FFF2-40B4-BE49-F238E27FC236}">
                <a16:creationId xmlns:a16="http://schemas.microsoft.com/office/drawing/2014/main" id="{B680B6F4-A1C1-D445-B721-18B45B775646}"/>
              </a:ext>
            </a:extLst>
          </p:cNvPr>
          <p:cNvSpPr>
            <a:spLocks noGrp="1"/>
          </p:cNvSpPr>
          <p:nvPr>
            <p:ph type="pic" sz="quarter" idx="18"/>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3480046865"/>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userDrawn="1">
  <p:cSld name="Quote with crosshair texture background">
    <p:bg>
      <p:bgPr>
        <a:solidFill>
          <a:srgbClr val="F2F3F8"/>
        </a:solidFill>
        <a:effectLst/>
      </p:bgPr>
    </p:bg>
    <p:spTree>
      <p:nvGrpSpPr>
        <p:cNvPr id="1" name=""/>
        <p:cNvGrpSpPr/>
        <p:nvPr/>
      </p:nvGrpSpPr>
      <p:grpSpPr>
        <a:xfrm>
          <a:off x="0" y="0"/>
          <a:ext cx="0" cy="0"/>
          <a:chOff x="0" y="0"/>
          <a:chExt cx="0" cy="0"/>
        </a:xfrm>
      </p:grpSpPr>
      <p:grpSp>
        <p:nvGrpSpPr>
          <p:cNvPr id="1049" name="Picture 4"/>
          <p:cNvGrpSpPr/>
          <p:nvPr userDrawn="1"/>
        </p:nvGrpSpPr>
        <p:grpSpPr>
          <a:xfrm>
            <a:off x="-1" y="-1"/>
            <a:ext cx="9143999" cy="5143501"/>
            <a:chOff x="0" y="0"/>
            <a:chExt cx="9143997" cy="5143500"/>
          </a:xfrm>
        </p:grpSpPr>
        <p:sp>
          <p:nvSpPr>
            <p:cNvPr id="1047" name="Rectangle"/>
            <p:cNvSpPr/>
            <p:nvPr/>
          </p:nvSpPr>
          <p:spPr>
            <a:xfrm flipH="1">
              <a:off x="0" y="0"/>
              <a:ext cx="9143998" cy="5143500"/>
            </a:xfrm>
            <a:prstGeom prst="rect">
              <a:avLst/>
            </a:prstGeom>
            <a:solidFill>
              <a:srgbClr val="000000"/>
            </a:solidFill>
            <a:ln w="12700" cap="flat">
              <a:noFill/>
              <a:miter lim="400000"/>
            </a:ln>
            <a:effectLst/>
          </p:spPr>
          <p:txBody>
            <a:bodyPr wrap="square" lIns="91439" tIns="91439" rIns="91439" bIns="9143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pic>
          <p:nvPicPr>
            <p:cNvPr id="1048" name="image5.png" descr="image5.png"/>
            <p:cNvPicPr>
              <a:picLocks noChangeAspect="1"/>
            </p:cNvPicPr>
            <p:nvPr/>
          </p:nvPicPr>
          <p:blipFill>
            <a:blip r:embed="rId2"/>
            <a:srcRect/>
            <a:stretch>
              <a:fillRect/>
            </a:stretch>
          </p:blipFill>
          <p:spPr>
            <a:xfrm flipH="1">
              <a:off x="1154544" y="647703"/>
              <a:ext cx="7989374" cy="4495752"/>
            </a:xfrm>
            <a:prstGeom prst="rect">
              <a:avLst/>
            </a:prstGeom>
            <a:ln w="12700" cap="flat">
              <a:noFill/>
              <a:miter lim="400000"/>
            </a:ln>
            <a:effectLst/>
          </p:spPr>
        </p:pic>
      </p:grpSp>
      <p:sp>
        <p:nvSpPr>
          <p:cNvPr id="105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054" name="Charles Eames…"/>
          <p:cNvSpPr txBox="1">
            <a:spLocks noGrp="1"/>
          </p:cNvSpPr>
          <p:nvPr>
            <p:ph type="body" sz="quarter" idx="15" hasCustomPrompt="1"/>
          </p:nvPr>
        </p:nvSpPr>
        <p:spPr>
          <a:xfrm>
            <a:off x="196112" y="1579033"/>
            <a:ext cx="4175863" cy="513238"/>
          </a:xfrm>
          <a:prstGeom prst="rect">
            <a:avLst/>
          </a:prstGeom>
        </p:spPr>
        <p:txBody>
          <a:bodyPr/>
          <a:lstStyle/>
          <a:p>
            <a:pPr>
              <a:lnSpc>
                <a:spcPct val="90000"/>
              </a:lnSpc>
              <a:spcBef>
                <a:spcPts val="0"/>
              </a:spcBef>
              <a:tabLst/>
              <a:defRPr sz="1400">
                <a:latin typeface="IBM Plex Sans SemiBold"/>
                <a:ea typeface="IBM Plex Sans SemiBold"/>
                <a:cs typeface="IBM Plex Sans SemiBold"/>
                <a:sym typeface="IBM Plex Sans SemiBold"/>
              </a:defRPr>
            </a:pPr>
            <a:r>
              <a:rPr dirty="0"/>
              <a:t>Charles Eames</a:t>
            </a:r>
          </a:p>
          <a:p>
            <a:pPr>
              <a:lnSpc>
                <a:spcPct val="90000"/>
              </a:lnSpc>
              <a:spcBef>
                <a:spcPts val="0"/>
              </a:spcBef>
              <a:tabLst/>
              <a:defRPr sz="1400"/>
            </a:pPr>
            <a:r>
              <a:rPr dirty="0"/>
              <a:t>The Information Machine, 1964</a:t>
            </a:r>
          </a:p>
        </p:txBody>
      </p:sp>
      <p:sp>
        <p:nvSpPr>
          <p:cNvPr id="2" name="Footer Placeholder 1">
            <a:extLst>
              <a:ext uri="{FF2B5EF4-FFF2-40B4-BE49-F238E27FC236}">
                <a16:creationId xmlns:a16="http://schemas.microsoft.com/office/drawing/2014/main" id="{B9CEC103-73D9-4641-B355-07083820108D}"/>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3" name="Title 2">
            <a:extLst>
              <a:ext uri="{FF2B5EF4-FFF2-40B4-BE49-F238E27FC236}">
                <a16:creationId xmlns:a16="http://schemas.microsoft.com/office/drawing/2014/main" id="{CD65C5E1-26F8-D948-8BEA-AE427BFBE375}"/>
              </a:ext>
            </a:extLst>
          </p:cNvPr>
          <p:cNvSpPr>
            <a:spLocks noGrp="1"/>
          </p:cNvSpPr>
          <p:nvPr>
            <p:ph type="title" hasCustomPrompt="1"/>
          </p:nvPr>
        </p:nvSpPr>
        <p:spPr>
          <a:xfrm>
            <a:off x="177660" y="168516"/>
            <a:ext cx="6474430" cy="1232069"/>
          </a:xfrm>
        </p:spPr>
        <p:txBody>
          <a:bodyPr/>
          <a:lstStyle>
            <a:lvl1pPr>
              <a:defRPr/>
            </a:lvl1pPr>
          </a:lstStyle>
          <a:p>
            <a:r>
              <a:rPr lang="en-US" dirty="0"/>
              <a:t>Design is a plan for arranging </a:t>
            </a:r>
            <a:br>
              <a:rPr lang="en-US" dirty="0"/>
            </a:br>
            <a:r>
              <a:rPr lang="en-US" dirty="0"/>
              <a:t>elements in such a way as best to </a:t>
            </a:r>
            <a:br>
              <a:rPr lang="en-US" dirty="0"/>
            </a:br>
            <a:r>
              <a:rPr lang="en-US" dirty="0"/>
              <a:t>accomplish a particular purpose.”</a:t>
            </a:r>
          </a:p>
        </p:txBody>
      </p:sp>
      <p:grpSp>
        <p:nvGrpSpPr>
          <p:cNvPr id="100" name="Group 99">
            <a:extLst>
              <a:ext uri="{FF2B5EF4-FFF2-40B4-BE49-F238E27FC236}">
                <a16:creationId xmlns:a16="http://schemas.microsoft.com/office/drawing/2014/main" id="{71F68B3A-9E70-3544-A674-DE2144529514}"/>
              </a:ext>
            </a:extLst>
          </p:cNvPr>
          <p:cNvGrpSpPr/>
          <p:nvPr userDrawn="1"/>
        </p:nvGrpSpPr>
        <p:grpSpPr>
          <a:xfrm>
            <a:off x="-211344" y="-216036"/>
            <a:ext cx="9579553" cy="5572152"/>
            <a:chOff x="-211344" y="-216036"/>
            <a:chExt cx="9579553" cy="5572152"/>
          </a:xfrm>
        </p:grpSpPr>
        <p:grpSp>
          <p:nvGrpSpPr>
            <p:cNvPr id="101" name="Group 100">
              <a:extLst>
                <a:ext uri="{FF2B5EF4-FFF2-40B4-BE49-F238E27FC236}">
                  <a16:creationId xmlns:a16="http://schemas.microsoft.com/office/drawing/2014/main" id="{66612FCA-4D71-AA46-9E74-58101920C81C}"/>
                </a:ext>
              </a:extLst>
            </p:cNvPr>
            <p:cNvGrpSpPr/>
            <p:nvPr userDrawn="1"/>
          </p:nvGrpSpPr>
          <p:grpSpPr>
            <a:xfrm>
              <a:off x="204788" y="-216036"/>
              <a:ext cx="8742222" cy="182880"/>
              <a:chOff x="204788" y="-201168"/>
              <a:chExt cx="8742222" cy="182880"/>
            </a:xfrm>
          </p:grpSpPr>
          <p:cxnSp>
            <p:nvCxnSpPr>
              <p:cNvPr id="134" name="Straight Connector 133">
                <a:extLst>
                  <a:ext uri="{FF2B5EF4-FFF2-40B4-BE49-F238E27FC236}">
                    <a16:creationId xmlns:a16="http://schemas.microsoft.com/office/drawing/2014/main" id="{FD12D45E-3CC4-7F4D-AAAE-0FD43B5B774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09420426-5039-584C-A6CA-9CE72B36C65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3F6A723-85F1-224F-9384-7CB077DD16D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E499B9CE-DE1E-3E4B-AD1F-6D740F96422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A81B07C-9933-0843-BDB1-A0C1B105F10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D0F386C-CF25-4345-BCDC-2EBE0C53B6A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AA0DDD30-866B-F945-897E-611CB23C877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58D10A2-42E6-5D46-83CD-A2ABBB6D40C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67E7096-5600-3E4E-B91E-FED228262AD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2ACAC6E5-C73A-1C43-AAD9-1BB0631ADBF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A47E75A7-1927-8F4D-B86A-C8B1D356836C}"/>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BD62A126-1333-2541-989B-342F94E5145B}"/>
                </a:ext>
              </a:extLst>
            </p:cNvPr>
            <p:cNvGrpSpPr/>
            <p:nvPr userDrawn="1"/>
          </p:nvGrpSpPr>
          <p:grpSpPr>
            <a:xfrm>
              <a:off x="204788" y="5173236"/>
              <a:ext cx="8742222" cy="182880"/>
              <a:chOff x="204788" y="-201168"/>
              <a:chExt cx="8742222" cy="182880"/>
            </a:xfrm>
          </p:grpSpPr>
          <p:cxnSp>
            <p:nvCxnSpPr>
              <p:cNvPr id="123" name="Straight Connector 122">
                <a:extLst>
                  <a:ext uri="{FF2B5EF4-FFF2-40B4-BE49-F238E27FC236}">
                    <a16:creationId xmlns:a16="http://schemas.microsoft.com/office/drawing/2014/main" id="{320B7B21-4513-CE40-BCBC-83089C29957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A84F27C-2845-B241-AB2A-57FC630580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C3728F22-4FD8-2A42-BE1E-4EA9CBC2624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035D6A2-0E41-AF4A-86C7-FDC5027AC19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3D74478-E61C-AC47-8AC1-7070D3C8359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740BDE1-9436-D743-B328-DDF63412C8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75F12C22-2D2F-0443-B21A-56515474A4D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B41520D-D876-4848-AEFA-C7B73914148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0B01B383-1411-7740-9ABA-482C380DA70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9BE2FB8-EAD4-5247-B278-BEB00E70636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3AF03F8-A0E9-FF46-9662-A88EE6ED8E7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AA0FCA51-C0A1-9140-9930-115E950AE19C}"/>
                </a:ext>
              </a:extLst>
            </p:cNvPr>
            <p:cNvGrpSpPr/>
            <p:nvPr userDrawn="1"/>
          </p:nvGrpSpPr>
          <p:grpSpPr>
            <a:xfrm>
              <a:off x="-211344" y="203195"/>
              <a:ext cx="182881" cy="4740007"/>
              <a:chOff x="-211344" y="203195"/>
              <a:chExt cx="182881" cy="4740007"/>
            </a:xfrm>
          </p:grpSpPr>
          <p:cxnSp>
            <p:nvCxnSpPr>
              <p:cNvPr id="114" name="Straight Connector 113">
                <a:extLst>
                  <a:ext uri="{FF2B5EF4-FFF2-40B4-BE49-F238E27FC236}">
                    <a16:creationId xmlns:a16="http://schemas.microsoft.com/office/drawing/2014/main" id="{93E12408-B252-B14C-97B3-7CB097DCEE1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566A2A0-A4B6-D34B-959A-6DC145B24BC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FADAEF9-C266-E945-B651-7100F2E5F7A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38B720E-7F58-A04A-ABD6-130C8AA60E2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62BB150-A787-5548-97CF-9765C7B9E32F}"/>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DCA218B-6740-E345-ABC8-9A7950F0C54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FE0AE57-94F6-2D4E-9808-DCB78ACB4216}"/>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562BE1B-5FB0-E240-A0FC-E82950B77CD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6E932C56-093F-0E40-B87A-F00C2283197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544EC533-D2F1-3D43-AF05-2789242A7D97}"/>
                </a:ext>
              </a:extLst>
            </p:cNvPr>
            <p:cNvGrpSpPr/>
            <p:nvPr userDrawn="1"/>
          </p:nvGrpSpPr>
          <p:grpSpPr>
            <a:xfrm>
              <a:off x="9185328" y="203195"/>
              <a:ext cx="182881" cy="4740007"/>
              <a:chOff x="-211344" y="203195"/>
              <a:chExt cx="182881" cy="4740007"/>
            </a:xfrm>
          </p:grpSpPr>
          <p:cxnSp>
            <p:nvCxnSpPr>
              <p:cNvPr id="105" name="Straight Connector 104">
                <a:extLst>
                  <a:ext uri="{FF2B5EF4-FFF2-40B4-BE49-F238E27FC236}">
                    <a16:creationId xmlns:a16="http://schemas.microsoft.com/office/drawing/2014/main" id="{58E52DB4-3961-F149-9517-D4129EF7AB03}"/>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8E5B0061-E0A1-2747-92D3-0AF60A5A8AB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09191F40-CFC2-594A-AC88-C07CB7C02CA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6865E6F8-4FF6-174A-8CD0-0AF3F531180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DA16708-10C6-7042-A3BD-8BADF0321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B3936EA-1346-7344-A147-3BF351DA08A0}"/>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36231CC3-FB67-4C43-A733-A31D68E9576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E60D927B-F620-B544-B7BA-DED2E0C9383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ACD067F-84F4-114A-ABAD-596B8055461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9470290"/>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userDrawn="1">
  <p:cSld name="title, text, 2-column">
    <p:bg>
      <p:bgPr>
        <a:solidFill>
          <a:srgbClr val="F2F3F8"/>
        </a:solidFill>
        <a:effectLst/>
      </p:bgPr>
    </p:bg>
    <p:spTree>
      <p:nvGrpSpPr>
        <p:cNvPr id="1" name=""/>
        <p:cNvGrpSpPr/>
        <p:nvPr/>
      </p:nvGrpSpPr>
      <p:grpSpPr>
        <a:xfrm>
          <a:off x="0" y="0"/>
          <a:ext cx="0" cy="0"/>
          <a:chOff x="0" y="0"/>
          <a:chExt cx="0" cy="0"/>
        </a:xfrm>
      </p:grpSpPr>
      <p:sp>
        <p:nvSpPr>
          <p:cNvPr id="1061" name="Rectangle 7"/>
          <p:cNvSpPr/>
          <p:nvPr/>
        </p:nvSpPr>
        <p:spPr>
          <a:xfrm>
            <a:off x="-4607" y="-1"/>
            <a:ext cx="4572001" cy="5143501"/>
          </a:xfrm>
          <a:prstGeom prst="rect">
            <a:avLst/>
          </a:prstGeom>
          <a:solidFill>
            <a:srgbClr val="000000"/>
          </a:solidFill>
          <a:ln w="12700">
            <a:miter lim="400000"/>
          </a:ln>
        </p:spPr>
        <p:txBody>
          <a:bodyPr tIns="91439" bIns="91439" anchor="ctr"/>
          <a:lstStyle/>
          <a:p>
            <a:pPr algn="ct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105" name="Body Level One…"/>
          <p:cNvSpPr txBox="1">
            <a:spLocks noGrp="1"/>
          </p:cNvSpPr>
          <p:nvPr>
            <p:ph type="body" sz="half" idx="1"/>
          </p:nvPr>
        </p:nvSpPr>
        <p:spPr>
          <a:xfrm>
            <a:off x="4765675" y="165100"/>
            <a:ext cx="4178300" cy="4194175"/>
          </a:xfrm>
          <a:prstGeom prst="rect">
            <a:avLst/>
          </a:prstGeom>
        </p:spPr>
        <p:txBody>
          <a:bodyPr/>
          <a:lstStyle>
            <a:lvl1pPr>
              <a:buClr>
                <a:schemeClr val="tx1"/>
              </a:buClr>
              <a:defRPr>
                <a:solidFill>
                  <a:srgbClr val="000000"/>
                </a:solidFill>
              </a:defRPr>
            </a:lvl1pPr>
            <a:lvl2pPr>
              <a:buClr>
                <a:schemeClr val="tx1"/>
              </a:buClr>
              <a:defRPr>
                <a:solidFill>
                  <a:srgbClr val="000000"/>
                </a:solidFill>
              </a:defRPr>
            </a:lvl2pPr>
            <a:lvl3pPr>
              <a:buClr>
                <a:schemeClr val="tx1"/>
              </a:buClr>
              <a:defRPr>
                <a:solidFill>
                  <a:srgbClr val="000000"/>
                </a:solidFill>
              </a:defRPr>
            </a:lvl3pPr>
            <a:lvl4pPr>
              <a:buClr>
                <a:schemeClr val="tx1"/>
              </a:buClr>
              <a:defRPr>
                <a:solidFill>
                  <a:srgbClr val="000000"/>
                </a:solidFill>
              </a:defRPr>
            </a:lvl4pPr>
            <a:lvl5pPr>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0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B938676D-0359-FB4D-BAA8-A12D87B9EDC8}"/>
              </a:ext>
            </a:extLst>
          </p:cNvPr>
          <p:cNvSpPr>
            <a:spLocks noGrp="1"/>
          </p:cNvSpPr>
          <p:nvPr>
            <p:ph type="title"/>
          </p:nvPr>
        </p:nvSpPr>
        <p:spPr>
          <a:xfrm>
            <a:off x="177660" y="172752"/>
            <a:ext cx="4196367" cy="418929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7613234-13E5-774E-9081-766E27C50F69}"/>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grpSp>
        <p:nvGrpSpPr>
          <p:cNvPr id="52" name="Group 51">
            <a:extLst>
              <a:ext uri="{FF2B5EF4-FFF2-40B4-BE49-F238E27FC236}">
                <a16:creationId xmlns:a16="http://schemas.microsoft.com/office/drawing/2014/main" id="{5499833F-462D-3943-BD7B-5C2634702E96}"/>
              </a:ext>
            </a:extLst>
          </p:cNvPr>
          <p:cNvGrpSpPr/>
          <p:nvPr userDrawn="1"/>
        </p:nvGrpSpPr>
        <p:grpSpPr>
          <a:xfrm>
            <a:off x="-211344" y="-216036"/>
            <a:ext cx="9579553" cy="5572152"/>
            <a:chOff x="-211344" y="-216036"/>
            <a:chExt cx="9579553" cy="5572152"/>
          </a:xfrm>
        </p:grpSpPr>
        <p:grpSp>
          <p:nvGrpSpPr>
            <p:cNvPr id="53" name="Group 52">
              <a:extLst>
                <a:ext uri="{FF2B5EF4-FFF2-40B4-BE49-F238E27FC236}">
                  <a16:creationId xmlns:a16="http://schemas.microsoft.com/office/drawing/2014/main" id="{33FED25F-9A83-9A42-9A3A-68FE0F8F4889}"/>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54D236BE-ED92-C944-BFFF-4E6C1CD6C85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8B0E09A-DFA7-EE4D-BF7A-1ACD606B40C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87908B06-D6CD-FF40-AA07-E183110CEAE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251E1EF-A507-C04B-BEAF-FD6F3315185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4192BF7-40E4-5546-A4AA-A716C9BCF7F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B674BC1-4D1A-F34F-8550-8DB3849A3A40}"/>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476D664-B461-8849-87E5-5F86AB8FED4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C36197A-7750-D141-AB86-67B7A0DFE82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415C6EA-900C-714C-8E6B-56302F759BF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5A596ED-F0D7-AC41-8CF8-46AF932F0BC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035AD89B-52CE-4B45-AA38-C537CC5A70E9}"/>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4867EFB1-9A25-1244-9E95-10C9238D7E02}"/>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93C88484-1F7F-7744-9C55-E9C4728CA10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76FAC26D-C22A-D143-8F2E-AB7A864F0B4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8C051EA3-A702-7045-83E7-9116A3392D5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3160466-898E-3441-9F5F-A9FDCFAED12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685584A-8E73-5343-A10E-8A970EB2FAE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4D9BCC3-EF2C-A84B-9D05-930C0AC216C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810455E-17F1-7A40-8788-DB5236FE673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4FF52023-EE99-2644-9778-114C20248F3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7369961A-AF3F-2E49-B976-D18D466E3C3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41BDE52-3649-2746-9505-08997DF5457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B1E7E27-0BDA-904A-AB61-437F83B474F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F11A9194-E122-4042-972E-7C9915B656A3}"/>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EA6F5119-782C-794C-AB5B-FE7DFC4D479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B578D06-B6C9-D947-AAE9-CF74B1F1586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0E8E53D-D0BF-A042-A376-5C0F16E3D80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044C6CD-17D6-4245-8FA5-3EDD12294F5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D2743F85-595B-4C40-A20F-5E465FF0B362}"/>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BCC4ABA-F311-1448-9B0E-4E1608039FE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B7402E8-BD19-874F-BED3-AF3C85632EE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4903D7E-198B-B142-8F87-D6CB90EF1CA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0238B8C-1039-6242-ABDC-9070A221C8F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5F3CF327-25ED-F142-9A59-608639D97590}"/>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D6D091E4-9353-4145-833C-E01696A0B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D089786-5E7F-0A48-90F1-30620FBCD8D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B7C85AC-8A42-4842-9569-CB8AD0F971F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AE38746-FBD2-C142-918A-3DC6DB09EC3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60DF168-9C90-2A43-B4D5-91EBDFDDD51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A6E3409-8435-B745-BCA2-BE4D2CBB5B4D}"/>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6E25911-2A0C-ED47-8974-FB9C99E0AB4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58249C2-D71A-A64C-9418-4B49AB5F0ED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6B9D3E7-7A93-9D49-827E-F880F6E7106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333445252"/>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oxes (4 tall) - can be recolored">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192024" tIns="164592" rIns="192024"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99436802"/>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image, Icons with List">
    <p:spTree>
      <p:nvGrpSpPr>
        <p:cNvPr id="1" name=""/>
        <p:cNvGrpSpPr/>
        <p:nvPr/>
      </p:nvGrpSpPr>
      <p:grpSpPr>
        <a:xfrm>
          <a:off x="0" y="0"/>
          <a:ext cx="0" cy="0"/>
          <a:chOff x="0" y="0"/>
          <a:chExt cx="0" cy="0"/>
        </a:xfrm>
      </p:grpSpPr>
      <p:sp>
        <p:nvSpPr>
          <p:cNvPr id="1123" name="Picture Placeholder 6"/>
          <p:cNvSpPr>
            <a:spLocks noGrp="1"/>
          </p:cNvSpPr>
          <p:nvPr>
            <p:ph type="pic" idx="13"/>
          </p:nvPr>
        </p:nvSpPr>
        <p:spPr>
          <a:xfrm>
            <a:off x="-1" y="-1"/>
            <a:ext cx="4572001" cy="5143501"/>
          </a:xfrm>
          <a:prstGeom prst="rect">
            <a:avLst/>
          </a:prstGeom>
        </p:spPr>
        <p:txBody>
          <a:bodyPr lIns="0" tIns="0" rIns="0" bIns="0"/>
          <a:lstStyle/>
          <a:p>
            <a:r>
              <a:rPr lang="en-US"/>
              <a:t>Click icon to add picture</a:t>
            </a:r>
            <a:endParaRPr dirty="0"/>
          </a:p>
        </p:txBody>
      </p:sp>
      <p:sp>
        <p:nvSpPr>
          <p:cNvPr id="1124" name="Body Level One…"/>
          <p:cNvSpPr txBox="1">
            <a:spLocks noGrp="1"/>
          </p:cNvSpPr>
          <p:nvPr>
            <p:ph type="body" sz="half" idx="1"/>
          </p:nvPr>
        </p:nvSpPr>
        <p:spPr>
          <a:xfrm>
            <a:off x="5385816" y="1350748"/>
            <a:ext cx="2946401" cy="301838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25"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4DF265B4-650C-2947-A37A-7802509F2214}"/>
              </a:ext>
            </a:extLst>
          </p:cNvPr>
          <p:cNvSpPr>
            <a:spLocks noGrp="1"/>
          </p:cNvSpPr>
          <p:nvPr>
            <p:ph type="title"/>
          </p:nvPr>
        </p:nvSpPr>
        <p:spPr>
          <a:xfrm>
            <a:off x="179532" y="172752"/>
            <a:ext cx="4196367" cy="418929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763EA89-EE36-F44F-AD4F-0AD61B495376}"/>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Tree>
    <p:extLst>
      <p:ext uri="{BB962C8B-B14F-4D97-AF65-F5344CB8AC3E}">
        <p14:creationId xmlns:p14="http://schemas.microsoft.com/office/powerpoint/2010/main" val="453229524"/>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x" preserve="1">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Tree>
    <p:extLst>
      <p:ext uri="{BB962C8B-B14F-4D97-AF65-F5344CB8AC3E}">
        <p14:creationId xmlns:p14="http://schemas.microsoft.com/office/powerpoint/2010/main" val="3064850402"/>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type="tx" preserve="1">
  <p:cSld name="Blank with no footer - dar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10AC7B62-8B24-8B41-8C34-A8D87AAFF4AC}"/>
              </a:ext>
            </a:extLst>
          </p:cNvPr>
          <p:cNvGrpSpPr/>
          <p:nvPr userDrawn="1"/>
        </p:nvGrpSpPr>
        <p:grpSpPr>
          <a:xfrm>
            <a:off x="-211344" y="-216036"/>
            <a:ext cx="9579553" cy="5572152"/>
            <a:chOff x="-211344" y="-216036"/>
            <a:chExt cx="9579553" cy="5572152"/>
          </a:xfrm>
        </p:grpSpPr>
        <p:grpSp>
          <p:nvGrpSpPr>
            <p:cNvPr id="48" name="Group 47">
              <a:extLst>
                <a:ext uri="{FF2B5EF4-FFF2-40B4-BE49-F238E27FC236}">
                  <a16:creationId xmlns:a16="http://schemas.microsoft.com/office/drawing/2014/main" id="{2613131D-D35A-6147-84C3-90FC4440CA5A}"/>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04317FE5-13F3-D542-9FE1-947443FEA3FB}"/>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6CD8006-3042-A448-AE37-B0FF8FEBC6D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DBBF8FC-CBE9-1645-BB29-4ABC463D09C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8538B20B-C0FA-8741-9AB6-4B3DCF70933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EEEEDCE-BE33-3D4E-8C17-8A923BA1FC4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17D5E37F-D6F8-1A46-8F0E-9AA7487C88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C38E67-4C2E-3842-9CF5-A0F8B4E7120A}"/>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FC2AF0D-099E-9242-BA91-AC1E11DF2A3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B6D06BA-E211-0141-A1C8-218ADCD5732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27C1F-28C8-6A4E-9B36-0F3731C7CC4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083AFB4-6A8A-384F-B827-9FA5AC411F3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7D567EA-7646-C440-884B-13165652666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81FF7E08-9402-6542-A050-644FB645C68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E113281-2DB4-AE45-A35D-CD6E1A506C3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2ABB942C-2664-A947-B56D-A488B1E293C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981D414-04E1-B844-AE9D-C2CC713BB48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81364B7-186B-444D-A488-96811B4AEB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ADB0626-2613-F143-A4B3-A79C037CDCD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D1BFD05-EED5-4F4A-A0CA-76AD4C635E2C}"/>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1FE302AE-9C86-ED45-8EB2-EBE88CD5D21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587454F-AF7A-2F4F-A18E-C7F801BDC816}"/>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8437C11-1348-6446-9FBF-62FD8369783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1A82DD-042A-7740-945B-DF874F1F856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7482D6C9-FE03-EA4C-A4F6-E7317D8EF301}"/>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8FE5F9AD-3DB5-364C-8F66-5AA236562F2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FCB192-9101-B449-AA2B-5FEE7B8224E6}"/>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92C5D0-7BD9-0A4A-ABA4-390B192170C0}"/>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B0202F-19CE-1D42-8358-20734AB6972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614B72C-4585-E747-A169-E0BF7D0A18F9}"/>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94856DC0-B938-EA42-8771-4C521A0968F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8EA659C-3A15-0641-8693-4FCB93FE8AC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FC5FE64-6776-C34A-9FCA-DA9DFFCFE4E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0F3AE72-456D-D14E-807C-CC49849A0EF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839057B4-5132-9A45-A3F7-AED2350C8D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4F66BE0A-458B-6543-A6DD-83FCDF9B02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825710F-B343-D047-A210-A04B6160C7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FC3760E-DB1A-0E4B-A029-09DA9DD526D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197239B-4787-8C4A-9796-26D4CE53974B}"/>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8FD0D9C-E360-A041-8392-E91546B47BA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620A2E2-11CE-F445-AB1F-ECD010D3CAD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153A515-425C-B24F-98F4-970641ADFD1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C50244A-3A5A-4240-AF2E-D996111C5F6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2D35D95-2D80-A247-A7C6-EC100824BB89}"/>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6112546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F1ED3DEC-D279-C444-9877-7618BC178E1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1BD9304-8E6B-3F42-AA02-C993E7B599F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27230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1193" name="aurora-cover.png" descr="aurora-cover.png"/>
          <p:cNvPicPr>
            <a:picLocks/>
          </p:cNvPicPr>
          <p:nvPr/>
        </p:nvPicPr>
        <p:blipFill>
          <a:blip r:embed="rId2"/>
          <a:stretch>
            <a:fillRect/>
          </a:stretch>
        </p:blipFill>
        <p:spPr>
          <a:xfrm rot="5400000">
            <a:off x="1091885" y="1655547"/>
            <a:ext cx="5143501" cy="1832406"/>
          </a:xfrm>
          <a:prstGeom prst="rect">
            <a:avLst/>
          </a:prstGeom>
          <a:ln w="12700">
            <a:miter lim="400000"/>
          </a:ln>
        </p:spPr>
      </p:pic>
      <p:sp>
        <p:nvSpPr>
          <p:cNvPr id="119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191" name="Body Level One…"/>
          <p:cNvSpPr txBox="1">
            <a:spLocks noGrp="1"/>
          </p:cNvSpPr>
          <p:nvPr>
            <p:ph type="body" sz="half" idx="1" hasCustomPrompt="1"/>
          </p:nvPr>
        </p:nvSpPr>
        <p:spPr>
          <a:xfrm>
            <a:off x="4762535" y="164580"/>
            <a:ext cx="4181439" cy="4194695"/>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 name="Title 1">
            <a:extLst>
              <a:ext uri="{FF2B5EF4-FFF2-40B4-BE49-F238E27FC236}">
                <a16:creationId xmlns:a16="http://schemas.microsoft.com/office/drawing/2014/main" id="{6B8116FA-A581-9343-A43F-1B1894908C27}"/>
              </a:ext>
            </a:extLst>
          </p:cNvPr>
          <p:cNvSpPr>
            <a:spLocks noGrp="1"/>
          </p:cNvSpPr>
          <p:nvPr>
            <p:ph type="title"/>
          </p:nvPr>
        </p:nvSpPr>
        <p:spPr>
          <a:xfrm>
            <a:off x="177660" y="168516"/>
            <a:ext cx="4184047" cy="4190759"/>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298F3C70-8251-7048-AEEA-8A8E67FA0756}"/>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Tree>
    <p:extLst>
      <p:ext uri="{BB962C8B-B14F-4D97-AF65-F5344CB8AC3E}">
        <p14:creationId xmlns:p14="http://schemas.microsoft.com/office/powerpoint/2010/main" val="3997888516"/>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type="tx" preserve="1">
  <p:cSld name="Divider slide">
    <p:bg>
      <p:bgPr>
        <a:solidFill>
          <a:srgbClr val="000000"/>
        </a:solidFill>
        <a:effectLst/>
      </p:bgPr>
    </p:bg>
    <p:spTree>
      <p:nvGrpSpPr>
        <p:cNvPr id="1" name=""/>
        <p:cNvGrpSpPr/>
        <p:nvPr/>
      </p:nvGrpSpPr>
      <p:grpSpPr>
        <a:xfrm>
          <a:off x="0" y="0"/>
          <a:ext cx="0" cy="0"/>
          <a:chOff x="0" y="0"/>
          <a:chExt cx="0" cy="0"/>
        </a:xfrm>
      </p:grpSpPr>
      <p:pic>
        <p:nvPicPr>
          <p:cNvPr id="1200" name="aurora-cover.png" descr="aurora-cover.png"/>
          <p:cNvPicPr>
            <a:picLocks/>
          </p:cNvPicPr>
          <p:nvPr/>
        </p:nvPicPr>
        <p:blipFill>
          <a:blip r:embed="rId2"/>
          <a:stretch>
            <a:fillRect/>
          </a:stretch>
        </p:blipFill>
        <p:spPr>
          <a:xfrm rot="10800000" flipH="1">
            <a:off x="0" y="18167"/>
            <a:ext cx="9144000" cy="5143501"/>
          </a:xfrm>
          <a:prstGeom prst="rect">
            <a:avLst/>
          </a:prstGeom>
          <a:ln w="12700">
            <a:miter lim="400000"/>
          </a:ln>
        </p:spPr>
      </p:pic>
      <p:sp>
        <p:nvSpPr>
          <p:cNvPr id="1244"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246" name="Insert section or module description here, limited to two lines"/>
          <p:cNvSpPr txBox="1">
            <a:spLocks noGrp="1"/>
          </p:cNvSpPr>
          <p:nvPr>
            <p:ph type="body" idx="13" hasCustomPrompt="1"/>
          </p:nvPr>
        </p:nvSpPr>
        <p:spPr>
          <a:xfrm>
            <a:off x="161175" y="1625600"/>
            <a:ext cx="8778875" cy="1097052"/>
          </a:xfrm>
          <a:prstGeom prst="rect">
            <a:avLst/>
          </a:prstGeom>
        </p:spPr>
        <p:txBody>
          <a:bodyPr/>
          <a:lstStyle>
            <a:lvl1pPr>
              <a:spcBef>
                <a:spcPts val="1200"/>
              </a:spcBef>
              <a:tabLst/>
              <a:defRPr sz="3600">
                <a:latin typeface="+mn-lt"/>
                <a:ea typeface="+mj-ea"/>
                <a:cs typeface="+mj-cs"/>
                <a:sym typeface="IBM Plex Sans Light"/>
              </a:defRPr>
            </a:lvl1pPr>
          </a:lstStyle>
          <a:p>
            <a:r>
              <a:rPr dirty="0"/>
              <a:t>Insert section or module description here, limited to two lines</a:t>
            </a:r>
          </a:p>
        </p:txBody>
      </p:sp>
      <p:sp>
        <p:nvSpPr>
          <p:cNvPr id="1247" name="IBM Product Name"/>
          <p:cNvSpPr txBox="1">
            <a:spLocks noGrp="1"/>
          </p:cNvSpPr>
          <p:nvPr>
            <p:ph type="body" sz="quarter" idx="14" hasCustomPrompt="1"/>
          </p:nvPr>
        </p:nvSpPr>
        <p:spPr>
          <a:xfrm>
            <a:off x="191555" y="1370424"/>
            <a:ext cx="8752420" cy="221599"/>
          </a:xfrm>
          <a:prstGeom prst="rect">
            <a:avLst/>
          </a:prstGeom>
        </p:spPr>
        <p:txBody>
          <a:bodyPr/>
          <a:lstStyle/>
          <a:p>
            <a:pPr>
              <a:lnSpc>
                <a:spcPct val="90000"/>
              </a:lnSpc>
              <a:spcBef>
                <a:spcPts val="0"/>
              </a:spcBef>
              <a:tabLst/>
              <a:defRPr sz="1400"/>
            </a:pPr>
            <a:r>
              <a:rPr dirty="0"/>
              <a:t>IBM </a:t>
            </a:r>
            <a:r>
              <a:rPr dirty="0">
                <a:latin typeface="IBM Plex Sans SemiBold"/>
                <a:ea typeface="IBM Plex Sans SemiBold"/>
                <a:cs typeface="IBM Plex Sans SemiBold"/>
                <a:sym typeface="IBM Plex Sans SemiBold"/>
              </a:rPr>
              <a:t>Product Name</a:t>
            </a:r>
          </a:p>
        </p:txBody>
      </p:sp>
      <p:sp>
        <p:nvSpPr>
          <p:cNvPr id="2" name="Footer Placeholder 1">
            <a:extLst>
              <a:ext uri="{FF2B5EF4-FFF2-40B4-BE49-F238E27FC236}">
                <a16:creationId xmlns:a16="http://schemas.microsoft.com/office/drawing/2014/main" id="{10D56854-D740-2D4E-8AC6-5A24FE34191C}"/>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grpSp>
        <p:nvGrpSpPr>
          <p:cNvPr id="51" name="Group 50">
            <a:extLst>
              <a:ext uri="{FF2B5EF4-FFF2-40B4-BE49-F238E27FC236}">
                <a16:creationId xmlns:a16="http://schemas.microsoft.com/office/drawing/2014/main" id="{63F20578-1026-5842-8FEF-C7A729B20CBC}"/>
              </a:ext>
            </a:extLst>
          </p:cNvPr>
          <p:cNvGrpSpPr/>
          <p:nvPr userDrawn="1"/>
        </p:nvGrpSpPr>
        <p:grpSpPr>
          <a:xfrm>
            <a:off x="-211344" y="-216036"/>
            <a:ext cx="9579553" cy="5572152"/>
            <a:chOff x="-211344" y="-216036"/>
            <a:chExt cx="9579553" cy="5572152"/>
          </a:xfrm>
        </p:grpSpPr>
        <p:grpSp>
          <p:nvGrpSpPr>
            <p:cNvPr id="52" name="Group 51">
              <a:extLst>
                <a:ext uri="{FF2B5EF4-FFF2-40B4-BE49-F238E27FC236}">
                  <a16:creationId xmlns:a16="http://schemas.microsoft.com/office/drawing/2014/main" id="{8C1DCAF0-4E95-704E-9016-14035382C4AF}"/>
                </a:ext>
              </a:extLst>
            </p:cNvPr>
            <p:cNvGrpSpPr/>
            <p:nvPr userDrawn="1"/>
          </p:nvGrpSpPr>
          <p:grpSpPr>
            <a:xfrm>
              <a:off x="204788" y="-216036"/>
              <a:ext cx="8742222" cy="182880"/>
              <a:chOff x="204788" y="-201168"/>
              <a:chExt cx="8742222" cy="182880"/>
            </a:xfrm>
          </p:grpSpPr>
          <p:cxnSp>
            <p:nvCxnSpPr>
              <p:cNvPr id="85" name="Straight Connector 84">
                <a:extLst>
                  <a:ext uri="{FF2B5EF4-FFF2-40B4-BE49-F238E27FC236}">
                    <a16:creationId xmlns:a16="http://schemas.microsoft.com/office/drawing/2014/main" id="{17156DF9-5654-3B45-A2BF-E4E23CE519D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B25AEB5-8728-D247-BC34-1680C6730A13}"/>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DABE3A9-22A6-7D40-BF06-CF658EF864B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7F30E6-F5A0-B94E-BCC2-C650C6556F77}"/>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738B908-B8F0-CA47-B4FB-8F75F3FDBB8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2E44054-D391-3F4F-A92E-0AF713F5F903}"/>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7CD28E4-E852-7049-B379-80B08AEF383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FD15FC3-34A8-4540-97B9-952D37D36423}"/>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74B62B7A-FFD7-5143-83A3-4799715F8AB0}"/>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760047B-ACA6-FE45-8F8D-9113F84094BF}"/>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C34326E9-3D5D-6840-B530-858553DB4B9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6AFD55E9-A471-F740-AA29-340BCD60FE39}"/>
                </a:ext>
              </a:extLst>
            </p:cNvPr>
            <p:cNvGrpSpPr/>
            <p:nvPr userDrawn="1"/>
          </p:nvGrpSpPr>
          <p:grpSpPr>
            <a:xfrm>
              <a:off x="204788" y="5173236"/>
              <a:ext cx="8742222" cy="182880"/>
              <a:chOff x="204788" y="-201168"/>
              <a:chExt cx="8742222" cy="182880"/>
            </a:xfrm>
          </p:grpSpPr>
          <p:cxnSp>
            <p:nvCxnSpPr>
              <p:cNvPr id="74" name="Straight Connector 73">
                <a:extLst>
                  <a:ext uri="{FF2B5EF4-FFF2-40B4-BE49-F238E27FC236}">
                    <a16:creationId xmlns:a16="http://schemas.microsoft.com/office/drawing/2014/main" id="{F32C0130-CEA9-7C43-8AC1-C5E07E94284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B84E66D-993C-A848-89A9-DD2F2A0A6F4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36343F4-3247-9B45-AE8D-9D3095EE386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439023B-7E2B-4148-8BFF-E431131E573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ED721E4-D5B2-7047-A1B1-C7BA4123DE83}"/>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B0212B2-BF34-CE45-856A-74E3769D018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D836B9E-72F5-0540-B5A7-A0C5E513683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E02831CE-5020-5447-B046-2B1000B6FBF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7776011-E759-524C-A171-FEBC64205B8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532F6DE-1E31-5842-AE91-85E79A5BE4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24F18FB-AFCD-E449-A868-E3FC9FB842C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AFE63FE-D135-E14B-9B77-7268DFA86034}"/>
                </a:ext>
              </a:extLst>
            </p:cNvPr>
            <p:cNvGrpSpPr/>
            <p:nvPr userDrawn="1"/>
          </p:nvGrpSpPr>
          <p:grpSpPr>
            <a:xfrm>
              <a:off x="-211344" y="203195"/>
              <a:ext cx="182881" cy="4740007"/>
              <a:chOff x="-211344" y="203195"/>
              <a:chExt cx="182881" cy="4740007"/>
            </a:xfrm>
          </p:grpSpPr>
          <p:cxnSp>
            <p:nvCxnSpPr>
              <p:cNvPr id="65" name="Straight Connector 64">
                <a:extLst>
                  <a:ext uri="{FF2B5EF4-FFF2-40B4-BE49-F238E27FC236}">
                    <a16:creationId xmlns:a16="http://schemas.microsoft.com/office/drawing/2014/main" id="{C7436542-5750-CA4C-B0F8-9814DEA031F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4A91AF9-FCC2-7841-B207-50ACD4ABC28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0380D64-3320-0F4B-A3D6-B8DD9673443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DB3C902-00C9-1E43-9439-C22D2AE15E8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9B40C07-4B62-A44A-B9C6-C8BD522405F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3F04816-9FE3-FB4F-9F97-FE82EBDBAF1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4BDE2F0-FC28-4649-B9A5-76B76927563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86EA32B-467E-984E-9592-F0F75DBF5E9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CCC3CBE-E441-5340-85C6-8E145B48FE0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A4338DC2-8988-A141-9D7B-A9A9E7459F3E}"/>
                </a:ext>
              </a:extLst>
            </p:cNvPr>
            <p:cNvGrpSpPr/>
            <p:nvPr userDrawn="1"/>
          </p:nvGrpSpPr>
          <p:grpSpPr>
            <a:xfrm>
              <a:off x="9185328" y="203195"/>
              <a:ext cx="182881" cy="4740007"/>
              <a:chOff x="-211344" y="203195"/>
              <a:chExt cx="182881" cy="4740007"/>
            </a:xfrm>
          </p:grpSpPr>
          <p:cxnSp>
            <p:nvCxnSpPr>
              <p:cNvPr id="56" name="Straight Connector 55">
                <a:extLst>
                  <a:ext uri="{FF2B5EF4-FFF2-40B4-BE49-F238E27FC236}">
                    <a16:creationId xmlns:a16="http://schemas.microsoft.com/office/drawing/2014/main" id="{9B55BC9D-2026-C344-8930-C7AB9FB47F3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CB1A5A-1719-3648-9302-7F8C212D8A6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DF14832-F3E3-B84A-BF0C-B7B484A45D8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9AC8F61-1C77-F343-9289-3F2C394742D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E350C11-6205-CF49-B1B3-C0C5CE1E5E3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75080417-2AE5-0C41-9F1D-7A5CD4C54668}"/>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D2339BB-73A4-3C4F-B35C-6497C77D353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409409-F74C-6A48-BBF0-6B82C103886E}"/>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444396-19A1-8C48-A6C6-ACC0706953E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48810500"/>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5" name="aurora-cover.png" descr="aurora-cover.png">
            <a:extLst>
              <a:ext uri="{FF2B5EF4-FFF2-40B4-BE49-F238E27FC236}">
                <a16:creationId xmlns:a16="http://schemas.microsoft.com/office/drawing/2014/main" id="{BC906EDA-E114-AA41-8279-9856BE63F4FA}"/>
              </a:ext>
            </a:extLst>
          </p:cNvPr>
          <p:cNvPicPr>
            <a:picLocks/>
          </p:cNvPicPr>
          <p:nvPr userDrawn="1"/>
        </p:nvPicPr>
        <p:blipFill rotWithShape="1">
          <a:blip r:embed="rId2">
            <a:extLst>
              <a:ext uri="{28A0092B-C50C-407E-A947-70E740481C1C}">
                <a14:useLocalDpi xmlns:a14="http://schemas.microsoft.com/office/drawing/2010/main"/>
              </a:ext>
            </a:extLst>
          </a:blip>
          <a:srcRect l="14614" r="14614"/>
          <a:stretch/>
        </p:blipFill>
        <p:spPr>
          <a:xfrm rot="5400000">
            <a:off x="3707544" y="-292956"/>
            <a:ext cx="5143499" cy="5729412"/>
          </a:xfrm>
          <a:prstGeom prst="rect">
            <a:avLst/>
          </a:prstGeom>
          <a:ln w="12700">
            <a:miter lim="400000"/>
          </a:ln>
        </p:spPr>
      </p:pic>
      <p:sp>
        <p:nvSpPr>
          <p:cNvPr id="2" name="Title 1">
            <a:extLst>
              <a:ext uri="{FF2B5EF4-FFF2-40B4-BE49-F238E27FC236}">
                <a16:creationId xmlns:a16="http://schemas.microsoft.com/office/drawing/2014/main" id="{CF05D39E-1F51-3642-B2A7-8A9521184D4A}"/>
              </a:ext>
            </a:extLst>
          </p:cNvPr>
          <p:cNvSpPr>
            <a:spLocks noGrp="1"/>
          </p:cNvSpPr>
          <p:nvPr>
            <p:ph type="title" hasCustomPrompt="1"/>
          </p:nvPr>
        </p:nvSpPr>
        <p:spPr>
          <a:xfrm>
            <a:off x="79215" y="50098"/>
            <a:ext cx="8861813" cy="4706838"/>
          </a:xfrm>
        </p:spPr>
        <p:txBody>
          <a:bodyPr/>
          <a:lstStyle>
            <a:lvl1pPr>
              <a:defRPr sz="9600" b="0" i="0">
                <a:latin typeface="IBM Plex Sans ExtraLight" panose="020B0303050203000203" pitchFamily="34" charset="0"/>
              </a:defRPr>
            </a:lvl1pPr>
          </a:lstStyle>
          <a:p>
            <a:r>
              <a:rPr lang="en-US" dirty="0"/>
              <a:t>Go simple and big if possible</a:t>
            </a:r>
          </a:p>
        </p:txBody>
      </p:sp>
      <p:sp>
        <p:nvSpPr>
          <p:cNvPr id="3" name="Footer Placeholder 2">
            <a:extLst>
              <a:ext uri="{FF2B5EF4-FFF2-40B4-BE49-F238E27FC236}">
                <a16:creationId xmlns:a16="http://schemas.microsoft.com/office/drawing/2014/main" id="{3FEA5268-78C4-0C4E-90AD-3C34E266F13F}"/>
              </a:ext>
            </a:extLst>
          </p:cNvPr>
          <p:cNvSpPr>
            <a:spLocks noGrp="1"/>
          </p:cNvSpPr>
          <p:nvPr>
            <p:ph type="ftr" sz="quarter" idx="10"/>
          </p:nvPr>
        </p:nvSpPr>
        <p:spPr/>
        <p:txBody>
          <a:bodyPr/>
          <a:lstStyle/>
          <a:p>
            <a:r>
              <a:rPr lang="en-US"/>
              <a:t>IBM CONFIDENTIAL</a:t>
            </a:r>
            <a:endParaRPr lang="en-US" dirty="0"/>
          </a:p>
        </p:txBody>
      </p:sp>
      <p:sp>
        <p:nvSpPr>
          <p:cNvPr id="4" name="Slide Number Placeholder 3">
            <a:extLst>
              <a:ext uri="{FF2B5EF4-FFF2-40B4-BE49-F238E27FC236}">
                <a16:creationId xmlns:a16="http://schemas.microsoft.com/office/drawing/2014/main" id="{8B43F7D2-BA06-2B4E-B652-457803566E22}"/>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9094841"/>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oxes (1 large, 4 small) - dark backgroun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C813DA2-275B-374F-88DF-2F4E8DA01B79}"/>
              </a:ext>
            </a:extLst>
          </p:cNvPr>
          <p:cNvSpPr>
            <a:spLocks noGrp="1"/>
          </p:cNvSpPr>
          <p:nvPr>
            <p:ph type="pic" sz="quarter" idx="21"/>
          </p:nvPr>
        </p:nvSpPr>
        <p:spPr>
          <a:xfrm>
            <a:off x="0" y="0"/>
            <a:ext cx="9144000" cy="2576513"/>
          </a:xfrm>
        </p:spPr>
        <p:txBody>
          <a:bodyPr/>
          <a:lstStyle/>
          <a:p>
            <a:r>
              <a:rPr lang="en-US"/>
              <a:t>Click icon to add picture</a:t>
            </a:r>
            <a:endParaRPr lang="en-US" dirty="0"/>
          </a:p>
        </p:txBody>
      </p:sp>
      <p:pic>
        <p:nvPicPr>
          <p:cNvPr id="10" name="aurora-cover.png" descr="aurora-cover.png">
            <a:extLst>
              <a:ext uri="{FF2B5EF4-FFF2-40B4-BE49-F238E27FC236}">
                <a16:creationId xmlns:a16="http://schemas.microsoft.com/office/drawing/2014/main" id="{0BAA355F-89B5-F64E-BC50-443C3089FFA9}"/>
              </a:ext>
            </a:extLst>
          </p:cNvPr>
          <p:cNvPicPr>
            <a:picLocks/>
          </p:cNvPicPr>
          <p:nvPr userDrawn="1"/>
        </p:nvPicPr>
        <p:blipFill>
          <a:blip r:embed="rId2"/>
          <a:stretch>
            <a:fillRect/>
          </a:stretch>
        </p:blipFill>
        <p:spPr>
          <a:xfrm>
            <a:off x="0" y="2577244"/>
            <a:ext cx="9144000" cy="2333725"/>
          </a:xfrm>
          <a:prstGeom prst="rect">
            <a:avLst/>
          </a:prstGeom>
          <a:ln w="12700">
            <a:miter lim="400000"/>
          </a:ln>
        </p:spPr>
      </p:pic>
      <p:sp>
        <p:nvSpPr>
          <p:cNvPr id="6" name="Content Placeholder 5"/>
          <p:cNvSpPr>
            <a:spLocks noGrp="1"/>
          </p:cNvSpPr>
          <p:nvPr>
            <p:ph sz="quarter" idx="17"/>
          </p:nvPr>
        </p:nvSpPr>
        <p:spPr>
          <a:xfrm>
            <a:off x="4572000" y="2570162"/>
            <a:ext cx="2286000" cy="257333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2" name="Title 1"/>
          <p:cNvSpPr>
            <a:spLocks noGrp="1"/>
          </p:cNvSpPr>
          <p:nvPr>
            <p:ph type="title"/>
          </p:nvPr>
        </p:nvSpPr>
        <p:spPr>
          <a:xfrm>
            <a:off x="0" y="-1"/>
            <a:ext cx="9144000" cy="2569463"/>
          </a:xfrm>
          <a:noFill/>
        </p:spPr>
        <p:txBody>
          <a:bodyPr lIns="164592" tIns="146304" rIns="228600" bIns="228600"/>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1315114320"/>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Title, text (four columns) on gradient">
    <p:bg>
      <p:bgPr>
        <a:solidFill>
          <a:srgbClr val="000000"/>
        </a:solidFill>
        <a:effectLst/>
      </p:bgPr>
    </p:bg>
    <p:spTree>
      <p:nvGrpSpPr>
        <p:cNvPr id="1" name=""/>
        <p:cNvGrpSpPr/>
        <p:nvPr/>
      </p:nvGrpSpPr>
      <p:grpSpPr>
        <a:xfrm>
          <a:off x="0" y="0"/>
          <a:ext cx="0" cy="0"/>
          <a:chOff x="0" y="0"/>
          <a:chExt cx="0" cy="0"/>
        </a:xfrm>
      </p:grpSpPr>
      <p:pic>
        <p:nvPicPr>
          <p:cNvPr id="1362" name="aurora-cover.png" descr="aurora-cover.png"/>
          <p:cNvPicPr>
            <a:picLocks/>
          </p:cNvPicPr>
          <p:nvPr/>
        </p:nvPicPr>
        <p:blipFill>
          <a:blip r:embed="rId2"/>
          <a:stretch>
            <a:fillRect/>
          </a:stretch>
        </p:blipFill>
        <p:spPr>
          <a:xfrm>
            <a:off x="0" y="0"/>
            <a:ext cx="9144000" cy="2333725"/>
          </a:xfrm>
          <a:prstGeom prst="rect">
            <a:avLst/>
          </a:prstGeom>
          <a:ln w="12700">
            <a:miter lim="400000"/>
          </a:ln>
        </p:spPr>
      </p:pic>
      <p:sp>
        <p:nvSpPr>
          <p:cNvPr id="1407" name="Body Level One…"/>
          <p:cNvSpPr txBox="1">
            <a:spLocks noGrp="1"/>
          </p:cNvSpPr>
          <p:nvPr>
            <p:ph type="body" sz="quarter" idx="1"/>
          </p:nvPr>
        </p:nvSpPr>
        <p:spPr>
          <a:xfrm>
            <a:off x="192024" y="1349768"/>
            <a:ext cx="1879600" cy="30114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08" name="Text Placeholder 7"/>
          <p:cNvSpPr>
            <a:spLocks noGrp="1"/>
          </p:cNvSpPr>
          <p:nvPr>
            <p:ph type="body" sz="quarter" idx="13"/>
          </p:nvPr>
        </p:nvSpPr>
        <p:spPr>
          <a:xfrm>
            <a:off x="2365743" y="1235444"/>
            <a:ext cx="2009775" cy="3125785"/>
          </a:xfrm>
          <a:prstGeom prst="rect">
            <a:avLst/>
          </a:prstGeom>
        </p:spPr>
        <p:txBody>
          <a:bodyPr>
            <a:normAutofit/>
          </a:bodyPr>
          <a:lstStyle/>
          <a:p>
            <a:pPr lvl="0">
              <a:lnSpc>
                <a:spcPct val="90000"/>
              </a:lnSpc>
              <a:spcBef>
                <a:spcPts val="1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09" name="Text Placeholder 9"/>
          <p:cNvSpPr>
            <a:spLocks noGrp="1"/>
          </p:cNvSpPr>
          <p:nvPr>
            <p:ph type="body" sz="quarter" idx="14"/>
          </p:nvPr>
        </p:nvSpPr>
        <p:spPr>
          <a:xfrm>
            <a:off x="4651374" y="1235075"/>
            <a:ext cx="2009775" cy="3125785"/>
          </a:xfrm>
          <a:prstGeom prst="rect">
            <a:avLst/>
          </a:prstGeom>
        </p:spPr>
        <p:txBody>
          <a:bodyPr>
            <a:normAutofit/>
          </a:bodyPr>
          <a:lstStyle/>
          <a:p>
            <a:pPr lvl="0">
              <a:lnSpc>
                <a:spcPct val="90000"/>
              </a:lnSpc>
              <a:spcBef>
                <a:spcPts val="1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0" name="Text Placeholder 11"/>
          <p:cNvSpPr>
            <a:spLocks noGrp="1"/>
          </p:cNvSpPr>
          <p:nvPr>
            <p:ph type="body" sz="quarter" idx="15"/>
          </p:nvPr>
        </p:nvSpPr>
        <p:spPr>
          <a:xfrm>
            <a:off x="6937374" y="1235075"/>
            <a:ext cx="2009775" cy="3125785"/>
          </a:xfrm>
          <a:prstGeom prst="rect">
            <a:avLst/>
          </a:prstGeom>
        </p:spPr>
        <p:txBody>
          <a:bodyPr>
            <a:normAutofit/>
          </a:bodyPr>
          <a:lstStyle/>
          <a:p>
            <a:pPr lvl="0">
              <a:lnSpc>
                <a:spcPct val="90000"/>
              </a:lnSpc>
              <a:spcBef>
                <a:spcPts val="1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1"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871BCDF2-473D-C54F-B4B2-267F2BA97E3F}"/>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3" name="Title 2">
            <a:extLst>
              <a:ext uri="{FF2B5EF4-FFF2-40B4-BE49-F238E27FC236}">
                <a16:creationId xmlns:a16="http://schemas.microsoft.com/office/drawing/2014/main" id="{30DA9BAA-D9B2-0E41-B498-3FC5AD4973B6}"/>
              </a:ext>
            </a:extLst>
          </p:cNvPr>
          <p:cNvSpPr>
            <a:spLocks noGrp="1"/>
          </p:cNvSpPr>
          <p:nvPr>
            <p:ph type="title"/>
          </p:nvPr>
        </p:nvSpPr>
        <p:spPr>
          <a:xfrm>
            <a:off x="176911" y="167767"/>
            <a:ext cx="6476017" cy="628097"/>
          </a:xfrm>
        </p:spPr>
        <p:txBody>
          <a:bodyPr/>
          <a:lstStyle/>
          <a:p>
            <a:r>
              <a:rPr lang="en-US"/>
              <a:t>Click to edit Master title style</a:t>
            </a:r>
            <a:endParaRPr lang="en-US" dirty="0"/>
          </a:p>
        </p:txBody>
      </p:sp>
      <p:grpSp>
        <p:nvGrpSpPr>
          <p:cNvPr id="55" name="Group 54">
            <a:extLst>
              <a:ext uri="{FF2B5EF4-FFF2-40B4-BE49-F238E27FC236}">
                <a16:creationId xmlns:a16="http://schemas.microsoft.com/office/drawing/2014/main" id="{3CACB9A6-60DB-484C-8E9F-8EF039A45294}"/>
              </a:ext>
            </a:extLst>
          </p:cNvPr>
          <p:cNvGrpSpPr/>
          <p:nvPr userDrawn="1"/>
        </p:nvGrpSpPr>
        <p:grpSpPr>
          <a:xfrm>
            <a:off x="-211344" y="-216036"/>
            <a:ext cx="9579553" cy="5572152"/>
            <a:chOff x="-211344" y="-216036"/>
            <a:chExt cx="9579553" cy="5572152"/>
          </a:xfrm>
        </p:grpSpPr>
        <p:grpSp>
          <p:nvGrpSpPr>
            <p:cNvPr id="56" name="Group 55">
              <a:extLst>
                <a:ext uri="{FF2B5EF4-FFF2-40B4-BE49-F238E27FC236}">
                  <a16:creationId xmlns:a16="http://schemas.microsoft.com/office/drawing/2014/main" id="{147FA4D4-B2D3-044D-953E-803FA2247AF7}"/>
                </a:ext>
              </a:extLst>
            </p:cNvPr>
            <p:cNvGrpSpPr/>
            <p:nvPr userDrawn="1"/>
          </p:nvGrpSpPr>
          <p:grpSpPr>
            <a:xfrm>
              <a:off x="204788" y="-216036"/>
              <a:ext cx="8742222" cy="182880"/>
              <a:chOff x="204788" y="-201168"/>
              <a:chExt cx="8742222" cy="182880"/>
            </a:xfrm>
          </p:grpSpPr>
          <p:cxnSp>
            <p:nvCxnSpPr>
              <p:cNvPr id="89" name="Straight Connector 88">
                <a:extLst>
                  <a:ext uri="{FF2B5EF4-FFF2-40B4-BE49-F238E27FC236}">
                    <a16:creationId xmlns:a16="http://schemas.microsoft.com/office/drawing/2014/main" id="{5C48E544-FD8F-2640-AFDD-585FABB3FBE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F4FD9C4-01BE-194A-B8A4-65FBD052409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E090B9B-9B94-B845-B1D5-3C8B7B124037}"/>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3A71010-4F03-B447-B7E4-40C1BC78D70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B7BF4FA-D2F7-A744-93DD-88DD4B4EDBF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7713A39-B470-454B-BD6A-0F8D6229F69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270D71C3-2695-2C48-965A-B983A62EA1E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6C220D-5487-6646-B678-786383912F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52BE327-E26C-9444-96FE-9B4A43D01D8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416A8B2-E821-8D4B-972E-75B20F699E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A0AD89BD-7DA9-064D-A0C8-BE5A60DACCE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0E14372B-06EB-7E4D-A1C4-A4F5BB1CC3B5}"/>
                </a:ext>
              </a:extLst>
            </p:cNvPr>
            <p:cNvGrpSpPr/>
            <p:nvPr userDrawn="1"/>
          </p:nvGrpSpPr>
          <p:grpSpPr>
            <a:xfrm>
              <a:off x="204788" y="5173236"/>
              <a:ext cx="8742222" cy="182880"/>
              <a:chOff x="204788" y="-201168"/>
              <a:chExt cx="8742222" cy="182880"/>
            </a:xfrm>
          </p:grpSpPr>
          <p:cxnSp>
            <p:nvCxnSpPr>
              <p:cNvPr id="78" name="Straight Connector 77">
                <a:extLst>
                  <a:ext uri="{FF2B5EF4-FFF2-40B4-BE49-F238E27FC236}">
                    <a16:creationId xmlns:a16="http://schemas.microsoft.com/office/drawing/2014/main" id="{6B0259E9-C510-AD4C-941E-50DA9928CED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63C3CB1-D289-7E4A-98FA-931871B51F7D}"/>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561B1118-BA17-0D4A-929B-0D21856A2DDC}"/>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8F1F40F-ABF2-8443-9441-45C4C15ED48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59F05811-FF43-F145-A3B9-57CBF97127FA}"/>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CD55F20-884F-6F4D-9D01-35EF75B2145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15153E5-6ACA-9646-9FF3-837C2700BC8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D9F94A29-669E-E146-B25B-710C47C5A54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7FACC1C-2538-9744-9393-1B685CCEE26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DCA1C29-7EB0-8C4C-9685-6ACBADF3CD0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42C670B-4210-8B4B-8DD9-1C42E3E57FE5}"/>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BBEC92A7-BB16-B140-A3FE-74CCC72339C7}"/>
                </a:ext>
              </a:extLst>
            </p:cNvPr>
            <p:cNvGrpSpPr/>
            <p:nvPr userDrawn="1"/>
          </p:nvGrpSpPr>
          <p:grpSpPr>
            <a:xfrm>
              <a:off x="-211344" y="203195"/>
              <a:ext cx="182881" cy="4740007"/>
              <a:chOff x="-211344" y="203195"/>
              <a:chExt cx="182881" cy="4740007"/>
            </a:xfrm>
          </p:grpSpPr>
          <p:cxnSp>
            <p:nvCxnSpPr>
              <p:cNvPr id="69" name="Straight Connector 68">
                <a:extLst>
                  <a:ext uri="{FF2B5EF4-FFF2-40B4-BE49-F238E27FC236}">
                    <a16:creationId xmlns:a16="http://schemas.microsoft.com/office/drawing/2014/main" id="{2CB202DE-72F8-924A-904F-D25FE5E6BE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0F7142F-491E-7941-BBE0-0CDE37DEF59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22D84A1-DC70-A046-BB82-794EBD3A0C2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1C50693-B853-1D41-8A05-B5E59F909DD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B12D5EC8-A8C0-A54B-9A3E-D2AD4D847A5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6025DA0-04F6-DF44-AD27-EED16C685E3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F6DC619-3AA9-3B47-BD4C-B6B9D63EEAD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7380158-BD14-7D48-BB41-79D63DF200F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5E91691-EC1C-CC4A-83E5-62E172CE73B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86D45348-D37C-CE47-8B5C-EA109E80067F}"/>
                </a:ext>
              </a:extLst>
            </p:cNvPr>
            <p:cNvGrpSpPr/>
            <p:nvPr userDrawn="1"/>
          </p:nvGrpSpPr>
          <p:grpSpPr>
            <a:xfrm>
              <a:off x="9185328" y="203195"/>
              <a:ext cx="182881" cy="4740007"/>
              <a:chOff x="-211344" y="203195"/>
              <a:chExt cx="182881" cy="4740007"/>
            </a:xfrm>
          </p:grpSpPr>
          <p:cxnSp>
            <p:nvCxnSpPr>
              <p:cNvPr id="60" name="Straight Connector 59">
                <a:extLst>
                  <a:ext uri="{FF2B5EF4-FFF2-40B4-BE49-F238E27FC236}">
                    <a16:creationId xmlns:a16="http://schemas.microsoft.com/office/drawing/2014/main" id="{B0AB5130-53DC-6D4C-9E1B-1F466741578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497F6D1-1987-DF40-9C4B-B2936BC79F2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8278610-6873-294D-A1C9-0A0C8942DE1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6DA7060-AAB3-484A-9793-1BA28E4A18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AAA985E-C734-DA45-B95C-741782C8B8B6}"/>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7E31391-6EEE-934E-9540-D1DAB2603D86}"/>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DA17397-BD68-FC4C-A264-B30F56A7B7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4916506-5615-FE4A-A862-C3C0E60E52A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7993A5-3ADE-A140-A6F8-2E0A773C660C}"/>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603712737"/>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bg>
      <p:bgPr>
        <a:solidFill>
          <a:srgbClr val="000000"/>
        </a:solidFill>
        <a:effectLst/>
      </p:bgPr>
    </p:bg>
    <p:spTree>
      <p:nvGrpSpPr>
        <p:cNvPr id="1" name=""/>
        <p:cNvGrpSpPr/>
        <p:nvPr/>
      </p:nvGrpSpPr>
      <p:grpSpPr>
        <a:xfrm>
          <a:off x="0" y="0"/>
          <a:ext cx="0" cy="0"/>
          <a:chOff x="0" y="0"/>
          <a:chExt cx="0" cy="0"/>
        </a:xfrm>
      </p:grpSpPr>
      <p:pic>
        <p:nvPicPr>
          <p:cNvPr id="1419" name="aurora-cover.png" descr="aurora-cover.png"/>
          <p:cNvPicPr>
            <a:picLocks/>
          </p:cNvPicPr>
          <p:nvPr/>
        </p:nvPicPr>
        <p:blipFill>
          <a:blip r:embed="rId2"/>
          <a:stretch>
            <a:fillRect/>
          </a:stretch>
        </p:blipFill>
        <p:spPr>
          <a:xfrm>
            <a:off x="0" y="0"/>
            <a:ext cx="9144000" cy="2333725"/>
          </a:xfrm>
          <a:prstGeom prst="rect">
            <a:avLst/>
          </a:prstGeom>
          <a:ln w="12700">
            <a:miter lim="400000"/>
          </a:ln>
        </p:spPr>
      </p:pic>
      <p:sp>
        <p:nvSpPr>
          <p:cNvPr id="146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466" name="Body Level One…"/>
          <p:cNvSpPr txBox="1">
            <a:spLocks noGrp="1"/>
          </p:cNvSpPr>
          <p:nvPr>
            <p:ph type="body" sz="half" idx="14"/>
          </p:nvPr>
        </p:nvSpPr>
        <p:spPr>
          <a:xfrm>
            <a:off x="195198" y="1359662"/>
            <a:ext cx="4182427" cy="3005963"/>
          </a:xfrm>
          <a:prstGeom prst="rect">
            <a:avLst/>
          </a:prstGeom>
        </p:spPr>
        <p:txBody>
          <a:bodyPr/>
          <a:lstStyle>
            <a:lvl1pPr>
              <a:lnSpc>
                <a:spcPct val="100000"/>
              </a:lnSpc>
              <a:spcBef>
                <a:spcPts val="0"/>
              </a:spcBef>
              <a:defRPr sz="1200"/>
            </a:lvl1pPr>
            <a:lvl2pPr marL="0" indent="0">
              <a:lnSpc>
                <a:spcPct val="100000"/>
              </a:lnSpc>
              <a:spcBef>
                <a:spcPts val="0"/>
              </a:spcBef>
              <a:buSzTx/>
              <a:buNone/>
              <a:defRPr sz="1200"/>
            </a:lvl2pPr>
            <a:lvl3pPr marL="0" indent="0">
              <a:lnSpc>
                <a:spcPct val="100000"/>
              </a:lnSpc>
              <a:spcBef>
                <a:spcPts val="0"/>
              </a:spcBef>
              <a:buSzTx/>
              <a:buNone/>
              <a:defRPr sz="1200"/>
            </a:lvl3pPr>
            <a:lvl4pPr marL="0" indent="0">
              <a:lnSpc>
                <a:spcPct val="100000"/>
              </a:lnSpc>
              <a:spcBef>
                <a:spcPts val="0"/>
              </a:spcBef>
              <a:buSzTx/>
              <a:buNone/>
              <a:defRPr sz="1200"/>
            </a:lvl4pPr>
            <a:lvl5pPr marL="0" indent="0">
              <a:lnSpc>
                <a:spcPct val="100000"/>
              </a:lnSpc>
              <a:spcBef>
                <a:spcPts val="0"/>
              </a:spcBef>
              <a:buSz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a:extLst>
              <a:ext uri="{FF2B5EF4-FFF2-40B4-BE49-F238E27FC236}">
                <a16:creationId xmlns:a16="http://schemas.microsoft.com/office/drawing/2014/main" id="{55A1712B-837B-3344-9343-C8A6D4126BA4}"/>
              </a:ext>
            </a:extLst>
          </p:cNvPr>
          <p:cNvSpPr>
            <a:spLocks noGrp="1"/>
          </p:cNvSpPr>
          <p:nvPr>
            <p:ph type="title"/>
          </p:nvPr>
        </p:nvSpPr>
        <p:spPr>
          <a:xfrm>
            <a:off x="176911" y="167767"/>
            <a:ext cx="6474430" cy="628097"/>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409EBD7-C6E3-3D43-A7BB-365A463B8171}"/>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grpSp>
        <p:nvGrpSpPr>
          <p:cNvPr id="52" name="Group 51">
            <a:extLst>
              <a:ext uri="{FF2B5EF4-FFF2-40B4-BE49-F238E27FC236}">
                <a16:creationId xmlns:a16="http://schemas.microsoft.com/office/drawing/2014/main" id="{838392EA-A7AA-264E-8C5F-10A01AF06A8E}"/>
              </a:ext>
            </a:extLst>
          </p:cNvPr>
          <p:cNvGrpSpPr/>
          <p:nvPr userDrawn="1"/>
        </p:nvGrpSpPr>
        <p:grpSpPr>
          <a:xfrm>
            <a:off x="-211344" y="-216036"/>
            <a:ext cx="9579553" cy="5572152"/>
            <a:chOff x="-211344" y="-216036"/>
            <a:chExt cx="9579553" cy="5572152"/>
          </a:xfrm>
        </p:grpSpPr>
        <p:grpSp>
          <p:nvGrpSpPr>
            <p:cNvPr id="53" name="Group 52">
              <a:extLst>
                <a:ext uri="{FF2B5EF4-FFF2-40B4-BE49-F238E27FC236}">
                  <a16:creationId xmlns:a16="http://schemas.microsoft.com/office/drawing/2014/main" id="{E9022988-80B3-A244-A2F0-A48231566828}"/>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74440A7A-97B7-C44F-9F37-1B4615964D6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95A41D1-CCC0-4E4B-85A7-5FFE207EC2A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5685882-0AD8-C54A-ADF3-D274A31C90B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BCE8B7B-FB12-6545-A479-4EC635B57DF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91BC5FF-549F-3241-AF22-B2853DCE708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71D02C-747A-FB48-B08C-F05DE569BE3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B6490F76-355B-BA42-917E-B1332043E0A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4599C3B-48BA-B341-A813-CFE7DB9D351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F4FB0FC-30EF-3C49-88AB-B0F258D071C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BD9A6A9D-1D39-D94B-B124-B798B76EA9F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B3DEBFC2-CF80-774B-869C-5349F487179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8BE8B2C7-FAB6-7340-B017-FD9F9F66A589}"/>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D16DF03F-8385-EE44-9213-B1B2FEFF38C2}"/>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1D6053F-0B47-B946-A424-99F6AF69130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CF02916-D707-2B44-810A-F574C8B659F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0B61255-5BF6-8E41-AE58-0011CD91F49A}"/>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64ACB41-C3FE-FA40-821D-CC653EE597B7}"/>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7A4E5A8-6A98-274A-BB27-C26EBCEDD1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CDAC97-BD7A-DA45-8AB9-12F4E0EE5AB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0F57692-2AC3-A746-B28A-079C6060B93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00D68AB-289C-1F40-8423-173CD10F3D5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3A7CCC6-355B-584D-9525-FB43069E16A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88B7C96-E82A-104B-9E89-7801B476289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C5D27700-DADF-614F-BCCB-74672DFB15F2}"/>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589D7DFE-2812-F14E-950E-F9FED6C541E6}"/>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887316A-94EF-3643-A452-57F94334434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46D44B1-2727-7146-858C-AF262489210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E2BCD44-D593-0542-B982-32B7122F60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A3F7088-1CCF-9F4E-947C-337597233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B99F8B1-D4E0-B540-B571-3D4A6FCC97A4}"/>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13536F2-35AC-4F41-BE6E-6604E2B730D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AB913F2-483C-8949-866F-AEB1892250E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22033F7-5834-D549-8007-91C6A774AB5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8329DB7F-735B-AB42-9318-49E1FA7EA12B}"/>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C49EA875-C1A9-4948-961A-AD4463B9DF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7FD9B97-01D5-C544-8DFC-B6A183B9B3E1}"/>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4EAEE5C-A393-2048-BC99-488F3F01C68D}"/>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B1CAFB-1A53-F94F-95B3-47666D0EB3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1426E3E-A2B2-3A47-96B6-B8E465F0A12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737EED9-80DC-0C49-B38F-E7E6D846830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FC1751C-D9F8-6743-B8F6-8DE15325B8A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2966895-19CA-3546-8578-5C571DDE17C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DD4CB2C-76D5-4B40-9403-BC26392EE646}"/>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5895537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type="tx" preserve="1">
  <p:cSld name="Shield - Black Background">
    <p:spTree>
      <p:nvGrpSpPr>
        <p:cNvPr id="1" name=""/>
        <p:cNvGrpSpPr/>
        <p:nvPr/>
      </p:nvGrpSpPr>
      <p:grpSpPr>
        <a:xfrm>
          <a:off x="0" y="0"/>
          <a:ext cx="0" cy="0"/>
          <a:chOff x="0" y="0"/>
          <a:chExt cx="0" cy="0"/>
        </a:xfrm>
      </p:grpSpPr>
      <p:pic>
        <p:nvPicPr>
          <p:cNvPr id="1516" name="Picture 3" descr="Picture 3"/>
          <p:cNvPicPr>
            <a:picLocks noChangeAspect="1"/>
          </p:cNvPicPr>
          <p:nvPr/>
        </p:nvPicPr>
        <p:blipFill>
          <a:blip r:embed="rId2"/>
          <a:stretch>
            <a:fillRect/>
          </a:stretch>
        </p:blipFill>
        <p:spPr>
          <a:xfrm>
            <a:off x="3619583" y="1620774"/>
            <a:ext cx="1904834" cy="1901952"/>
          </a:xfrm>
          <a:prstGeom prst="rect">
            <a:avLst/>
          </a:prstGeom>
          <a:ln w="12700">
            <a:miter lim="400000"/>
          </a:ln>
        </p:spPr>
      </p:pic>
      <p:grpSp>
        <p:nvGrpSpPr>
          <p:cNvPr id="47" name="Group 46">
            <a:extLst>
              <a:ext uri="{FF2B5EF4-FFF2-40B4-BE49-F238E27FC236}">
                <a16:creationId xmlns:a16="http://schemas.microsoft.com/office/drawing/2014/main" id="{B85EADFF-A711-0640-932D-1B24089F71C1}"/>
              </a:ext>
            </a:extLst>
          </p:cNvPr>
          <p:cNvGrpSpPr/>
          <p:nvPr userDrawn="1"/>
        </p:nvGrpSpPr>
        <p:grpSpPr>
          <a:xfrm>
            <a:off x="-211344" y="-216036"/>
            <a:ext cx="9579553" cy="5572152"/>
            <a:chOff x="-211344" y="-216036"/>
            <a:chExt cx="9579553" cy="5572152"/>
          </a:xfrm>
        </p:grpSpPr>
        <p:grpSp>
          <p:nvGrpSpPr>
            <p:cNvPr id="48" name="Group 47">
              <a:extLst>
                <a:ext uri="{FF2B5EF4-FFF2-40B4-BE49-F238E27FC236}">
                  <a16:creationId xmlns:a16="http://schemas.microsoft.com/office/drawing/2014/main" id="{A52F9CC7-D2E3-1C44-AD9E-8090E9B132EF}"/>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FB45552D-97F8-7E4E-B15C-A5AEA7A27AC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3A07A1E-35F4-C24D-8931-EDD926DF860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1D34062-CA85-F446-8D10-3E02899246C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3BAB3CA-4484-AB4C-835C-E6E0BBF676A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ED864F7-43CB-AC49-BCA7-FB1086193C0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24A1465F-8725-CB4F-8777-7900F99F31E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1123BB7-2FE3-6441-BBBA-35F68E8542F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18FDC1-FE22-5A46-BE61-8721ADC01B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3DB0EBC-031C-B64A-8AA2-9F8FE7BC2A5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D966565-7E7E-4840-9071-1928717AF39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25550DF-D05F-F845-9E09-D8208A43088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96A2F2FB-A894-1A42-B558-E579DF65BF2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9817D7E6-CFD2-0541-B503-7560B8C514C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05BBE59-DCE5-2649-8970-AAF921F86080}"/>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3AB908-1903-4649-8F87-D620E7D02B5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3E9294E-8CBF-E443-A003-D91AD08408B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7DD2C1E-222F-904D-B40A-FF63E15E0FD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C6F1D5-1A76-1A45-9308-5F1FE754878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CAE2B0D-ABB7-674B-BAA9-F24ED4785B1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5D8AD11-D29C-A04E-ACF9-2DBBBF8F255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326D877-B6E4-584B-A734-912DEBE1698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59A452C-FB3F-5A40-92B5-292EB9449F6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6B8B7CF2-3459-424A-BB58-1CF3817FCE7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4D031C17-CEC0-4F46-A5A6-DDCE73FF3009}"/>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991A53BD-5974-DB46-80FD-8B014CB551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9D965FB-4CEE-904F-B3DA-6BD7C82C440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D6D22F2-7489-E744-B8D9-26975897A0B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5DE92B6-B60A-3E47-9020-7BDBF746A80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FC4900F-701F-3546-82E8-FDE2CE0F628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327214A-0BFC-224C-B51E-7F571D6104D9}"/>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9EC1B87C-6215-744C-A44E-F1219C3CCDB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04BDA9F-2302-3649-9DC7-0AF7E06C5FC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BC162EF-4531-EA42-B5F0-28E6C06D26D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FA86A995-4A67-864F-9E91-6F23EDFCCC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19D2B682-07B3-A14C-BF7B-D11F6B9065F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1BEE64B-126F-D441-BB01-D541395A55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9471D6-2AEB-194F-B2B3-19F6743E17F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89D5572-7312-1044-9D1E-5A04FB7B22BC}"/>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E43CEEE-0695-6D48-8195-DBE07491EC9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B0A2094-0918-7B43-848D-778460083BBB}"/>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F07BFEF-7ABA-D545-9231-05B2DC35B932}"/>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F247882-3340-E04E-A42F-28080159393C}"/>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3160D15-8F9D-0F41-966D-425863381693}"/>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09241644"/>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type="tx" preserve="1">
  <p:cSld name="Shield with Aurora">
    <p:bg>
      <p:bgPr>
        <a:solidFill>
          <a:srgbClr val="F2F3F8"/>
        </a:solidFill>
        <a:effectLst/>
      </p:bgPr>
    </p:bg>
    <p:spTree>
      <p:nvGrpSpPr>
        <p:cNvPr id="1" name=""/>
        <p:cNvGrpSpPr/>
        <p:nvPr/>
      </p:nvGrpSpPr>
      <p:grpSpPr>
        <a:xfrm>
          <a:off x="0" y="0"/>
          <a:ext cx="0" cy="0"/>
          <a:chOff x="0" y="0"/>
          <a:chExt cx="0" cy="0"/>
        </a:xfrm>
      </p:grpSpPr>
      <p:pic>
        <p:nvPicPr>
          <p:cNvPr id="1524" name="aurora-cover.png" descr="aurora-cover.png"/>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a:ln w="12700">
            <a:miter lim="400000"/>
          </a:ln>
        </p:spPr>
      </p:pic>
      <p:pic>
        <p:nvPicPr>
          <p:cNvPr id="1568" name="Image" descr="Image"/>
          <p:cNvPicPr>
            <a:picLocks noChangeAspect="1"/>
          </p:cNvPicPr>
          <p:nvPr/>
        </p:nvPicPr>
        <p:blipFill>
          <a:blip r:embed="rId3"/>
          <a:stretch>
            <a:fillRect/>
          </a:stretch>
        </p:blipFill>
        <p:spPr>
          <a:xfrm>
            <a:off x="3843348" y="1598601"/>
            <a:ext cx="1536701" cy="1927174"/>
          </a:xfrm>
          <a:prstGeom prst="rect">
            <a:avLst/>
          </a:prstGeom>
          <a:ln w="12700">
            <a:miter lim="400000"/>
          </a:ln>
        </p:spPr>
      </p:pic>
      <p:grpSp>
        <p:nvGrpSpPr>
          <p:cNvPr id="48" name="Group 47">
            <a:extLst>
              <a:ext uri="{FF2B5EF4-FFF2-40B4-BE49-F238E27FC236}">
                <a16:creationId xmlns:a16="http://schemas.microsoft.com/office/drawing/2014/main" id="{523224D3-4EDE-CC44-9950-D806AFA2E185}"/>
              </a:ext>
            </a:extLst>
          </p:cNvPr>
          <p:cNvGrpSpPr/>
          <p:nvPr userDrawn="1"/>
        </p:nvGrpSpPr>
        <p:grpSpPr>
          <a:xfrm>
            <a:off x="-211344" y="-216036"/>
            <a:ext cx="9579553" cy="5572152"/>
            <a:chOff x="-211344" y="-216036"/>
            <a:chExt cx="9579553" cy="5572152"/>
          </a:xfrm>
        </p:grpSpPr>
        <p:grpSp>
          <p:nvGrpSpPr>
            <p:cNvPr id="49" name="Group 48">
              <a:extLst>
                <a:ext uri="{FF2B5EF4-FFF2-40B4-BE49-F238E27FC236}">
                  <a16:creationId xmlns:a16="http://schemas.microsoft.com/office/drawing/2014/main" id="{B444C221-9C3D-A54E-9B52-4AA959C4AA7E}"/>
                </a:ext>
              </a:extLst>
            </p:cNvPr>
            <p:cNvGrpSpPr/>
            <p:nvPr userDrawn="1"/>
          </p:nvGrpSpPr>
          <p:grpSpPr>
            <a:xfrm>
              <a:off x="204788" y="-216036"/>
              <a:ext cx="8742222" cy="182880"/>
              <a:chOff x="204788" y="-201168"/>
              <a:chExt cx="8742222" cy="182880"/>
            </a:xfrm>
          </p:grpSpPr>
          <p:cxnSp>
            <p:nvCxnSpPr>
              <p:cNvPr id="82" name="Straight Connector 81">
                <a:extLst>
                  <a:ext uri="{FF2B5EF4-FFF2-40B4-BE49-F238E27FC236}">
                    <a16:creationId xmlns:a16="http://schemas.microsoft.com/office/drawing/2014/main" id="{E008B9A9-59BE-4F4D-BCF8-062C31B1FC4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E4FDD19-D9FE-424A-BCB0-BC17EB8AAFE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D40AF88-C6DC-DD4D-AA40-DF97F84598E9}"/>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6DC3150-F304-4A46-A422-1AC36367FA8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D469DFE-9EB4-104F-9774-012FD6DADD3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A3F253F-6110-544E-AA28-F87E2EE149A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38F9FD8-236A-224F-86B4-3C6335A2BAD4}"/>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03B52E4-10A7-AD41-8BC8-0185E7692E3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10DF7D5-EE91-1848-9160-8C481B317C65}"/>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F851BCD-E79E-9D49-89B1-090000E3631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F59E3A0-86E2-C345-93EE-922FA30FB2F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C6299E62-9608-8D4A-A1DC-9A7FB013FE9F}"/>
                </a:ext>
              </a:extLst>
            </p:cNvPr>
            <p:cNvGrpSpPr/>
            <p:nvPr userDrawn="1"/>
          </p:nvGrpSpPr>
          <p:grpSpPr>
            <a:xfrm>
              <a:off x="204788" y="5173236"/>
              <a:ext cx="8742222" cy="182880"/>
              <a:chOff x="204788" y="-201168"/>
              <a:chExt cx="8742222" cy="182880"/>
            </a:xfrm>
          </p:grpSpPr>
          <p:cxnSp>
            <p:nvCxnSpPr>
              <p:cNvPr id="71" name="Straight Connector 70">
                <a:extLst>
                  <a:ext uri="{FF2B5EF4-FFF2-40B4-BE49-F238E27FC236}">
                    <a16:creationId xmlns:a16="http://schemas.microsoft.com/office/drawing/2014/main" id="{CAB7C2BE-FFB5-014A-AD7E-5F790D1F3B2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CC8394-2764-0948-8751-14C4044AC402}"/>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116B836-D3E1-9A4B-B5B0-70697FCDDA18}"/>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84E4ADD-44D9-DA43-BB96-9E7472B4B00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388CB84-2AD5-344B-974C-7DB9C71F907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4260EA3-D9CB-C741-AFA3-8588DED203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3B65C04-0596-0F4C-8334-8026C725DD6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16342FB-4C88-844B-93EE-A310EFE09A80}"/>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14DC040-EFF4-BE45-99A2-559A21A97DF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24C7CF0B-2B43-4242-BAE6-46AED3682C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E478E9E-656F-1E4F-87F6-9120A4BBDF1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0489EA8B-B0EF-B44C-89E1-E73270ABA4BD}"/>
                </a:ext>
              </a:extLst>
            </p:cNvPr>
            <p:cNvGrpSpPr/>
            <p:nvPr userDrawn="1"/>
          </p:nvGrpSpPr>
          <p:grpSpPr>
            <a:xfrm>
              <a:off x="-211344" y="203195"/>
              <a:ext cx="182881" cy="4740007"/>
              <a:chOff x="-211344" y="203195"/>
              <a:chExt cx="182881" cy="4740007"/>
            </a:xfrm>
          </p:grpSpPr>
          <p:cxnSp>
            <p:nvCxnSpPr>
              <p:cNvPr id="62" name="Straight Connector 61">
                <a:extLst>
                  <a:ext uri="{FF2B5EF4-FFF2-40B4-BE49-F238E27FC236}">
                    <a16:creationId xmlns:a16="http://schemas.microsoft.com/office/drawing/2014/main" id="{34D45B44-3BAC-F943-889B-2A0A31441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F261ECB-C3D4-524C-9BB1-7A05A995783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85D3375-A09A-3A4F-9E85-56F3D06E22E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D5F7618-67A8-044A-93C3-46DEC5A6248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2595BB5-B621-694A-851E-48A3279FCB3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B919AEE-D2FA-DE47-B951-DF2A74A2A1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14C1140-E89F-A648-AE72-D4A319A06C7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105C6A-2804-1745-BBD9-C2BF6C90C93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1AF501-D636-C947-9193-B92DF341BD22}"/>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AE0B59DA-740E-7540-8064-7971A6D02EFA}"/>
                </a:ext>
              </a:extLst>
            </p:cNvPr>
            <p:cNvGrpSpPr/>
            <p:nvPr userDrawn="1"/>
          </p:nvGrpSpPr>
          <p:grpSpPr>
            <a:xfrm>
              <a:off x="9185328" y="203195"/>
              <a:ext cx="182881" cy="4740007"/>
              <a:chOff x="-211344" y="203195"/>
              <a:chExt cx="182881" cy="4740007"/>
            </a:xfrm>
          </p:grpSpPr>
          <p:cxnSp>
            <p:nvCxnSpPr>
              <p:cNvPr id="53" name="Straight Connector 52">
                <a:extLst>
                  <a:ext uri="{FF2B5EF4-FFF2-40B4-BE49-F238E27FC236}">
                    <a16:creationId xmlns:a16="http://schemas.microsoft.com/office/drawing/2014/main" id="{83C8845A-E0F3-1B48-B661-712CDB5CC24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BECC022-EF2A-394F-826B-3FC3EB1EB81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06CC83A2-AEEB-D24C-9043-A491FA9410B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E6DDBB2-70D5-0F49-BA4A-109CBFB9B50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7521B5-1BE7-DD4F-89F1-C0BBD6975A6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E320FBB-488F-324A-9306-B6B65016C2D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A88D649-87AB-D346-ABD9-13885E09AE0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7BB0781-5B9B-D74F-84F1-0E5F6EDE0A2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9571080-0B6E-2F48-9813-C7996289123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453364156"/>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p:cSld name="Questions - Dark Background">
    <p:spTree>
      <p:nvGrpSpPr>
        <p:cNvPr id="1" name=""/>
        <p:cNvGrpSpPr/>
        <p:nvPr/>
      </p:nvGrpSpPr>
      <p:grpSpPr>
        <a:xfrm>
          <a:off x="0" y="0"/>
          <a:ext cx="0" cy="0"/>
          <a:chOff x="0" y="0"/>
          <a:chExt cx="0" cy="0"/>
        </a:xfrm>
      </p:grpSpPr>
      <p:pic>
        <p:nvPicPr>
          <p:cNvPr id="1576" name="aurora-cover.png" descr="aurora-cover.png"/>
          <p:cNvPicPr>
            <a:picLocks/>
          </p:cNvPicPr>
          <p:nvPr/>
        </p:nvPicPr>
        <p:blipFill>
          <a:blip r:embed="rId2"/>
          <a:stretch>
            <a:fillRect/>
          </a:stretch>
        </p:blipFill>
        <p:spPr>
          <a:xfrm>
            <a:off x="0" y="0"/>
            <a:ext cx="9144000" cy="3350585"/>
          </a:xfrm>
          <a:prstGeom prst="rect">
            <a:avLst/>
          </a:prstGeom>
          <a:ln w="12700">
            <a:miter lim="400000"/>
          </a:ln>
        </p:spPr>
      </p:pic>
      <p:sp>
        <p:nvSpPr>
          <p:cNvPr id="2" name="Title 1">
            <a:extLst>
              <a:ext uri="{FF2B5EF4-FFF2-40B4-BE49-F238E27FC236}">
                <a16:creationId xmlns:a16="http://schemas.microsoft.com/office/drawing/2014/main" id="{C3B35272-6066-6340-AB7B-F70639DF03DD}"/>
              </a:ext>
            </a:extLst>
          </p:cNvPr>
          <p:cNvSpPr>
            <a:spLocks noGrp="1"/>
          </p:cNvSpPr>
          <p:nvPr>
            <p:ph type="title" hasCustomPrompt="1"/>
          </p:nvPr>
        </p:nvSpPr>
        <p:spPr>
          <a:xfrm>
            <a:off x="178783" y="168828"/>
            <a:ext cx="4196367" cy="4189291"/>
          </a:xfrm>
        </p:spPr>
        <p:txBody>
          <a:bodyPr/>
          <a:lstStyle/>
          <a:p>
            <a:r>
              <a:rPr lang="en-US" dirty="0"/>
              <a:t>Questions?</a:t>
            </a:r>
          </a:p>
        </p:txBody>
      </p:sp>
      <p:grpSp>
        <p:nvGrpSpPr>
          <p:cNvPr id="8" name="Group 7">
            <a:extLst>
              <a:ext uri="{FF2B5EF4-FFF2-40B4-BE49-F238E27FC236}">
                <a16:creationId xmlns:a16="http://schemas.microsoft.com/office/drawing/2014/main" id="{114A6B05-85DA-0542-A575-C897B5707A6B}"/>
              </a:ext>
            </a:extLst>
          </p:cNvPr>
          <p:cNvGrpSpPr/>
          <p:nvPr userDrawn="1"/>
        </p:nvGrpSpPr>
        <p:grpSpPr>
          <a:xfrm>
            <a:off x="-211344" y="-216036"/>
            <a:ext cx="9579553" cy="5572152"/>
            <a:chOff x="-211344" y="-216036"/>
            <a:chExt cx="9579553" cy="5572152"/>
          </a:xfrm>
        </p:grpSpPr>
        <p:grpSp>
          <p:nvGrpSpPr>
            <p:cNvPr id="9" name="Group 8">
              <a:extLst>
                <a:ext uri="{FF2B5EF4-FFF2-40B4-BE49-F238E27FC236}">
                  <a16:creationId xmlns:a16="http://schemas.microsoft.com/office/drawing/2014/main" id="{F8F1B888-8FFB-6A4A-8841-206A392D3A35}"/>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15637591-EF88-5A45-9D8B-F28A46582A7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5D2F67C-04A8-5E4B-96DE-3050C649E45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F23FC27-79C6-5342-8965-A84C0750CBC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A898E3-BBC9-7447-AA45-5F1F30CF921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9670EBA-FCAA-554E-887C-899B69C4374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67990CD-7B88-5245-B400-CBF50EA786B9}"/>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EB7678F8-D301-E44F-B3AE-9F3C29C0B9A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E3451E3-D5E6-FC48-B543-826F04FBE571}"/>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D46DE2B-8814-8B4A-8EBC-92E18E829C7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34E86E-B4DE-014D-B52D-6AF12528CE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BBF6F3-4C55-3143-92B8-3F4A8F75782E}"/>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CBAFB42-AFFD-B947-9E82-408D2D561358}"/>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D60D4D5B-88F0-D640-8EA8-1D8359B6004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C1086B-7006-5A46-A57B-07C9BB7807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AB8D0BF-C5AE-8442-B5EA-7143F389D5E1}"/>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01C2BB3-EE56-AA48-BE0E-905D28A9AEE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F5B503-1608-6747-891B-8509F9A0AF52}"/>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4F67ED7-DBCA-0548-A9DF-AF3524F2C9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11B51A8-DBF7-FD4A-8EAE-9D4C28274E8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69C3044-6ED0-6B49-892B-5FE81047719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8449DC4-0C07-1844-B794-8581E656BBE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A4E7C13-9835-874F-BB2D-11A6530A09B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1DEE128-81FC-784F-8239-6EDE4070A99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FE09CEE5-896C-7F42-825C-D332853C3DEF}"/>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B189A5E9-75A6-1746-A01B-DC472480700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FD9DC1F-3102-DA4C-8EBC-706919FFB22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263138B-9430-6647-9D61-F1F267A96A8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C3B78C-105C-E74C-926D-F5D996CD1E9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E1E70DF-EDEB-AF44-87A3-DB6C7BDCCC1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0F89ED9-274C-4C40-B180-698204766C5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B480E7-8A7A-D640-9E96-2B4C674E432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7A27728-9AD6-DC4B-98CB-E3D58EFFF097}"/>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59FE330-43DB-EB44-A329-D5A3AFF7D2E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93562B5-4A21-7E42-A6A4-C55952574631}"/>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10703018-F63B-A045-8796-0D455FAF09C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4CBBD4F-13B8-7541-8C20-EE902D80D49A}"/>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4C7FDA-1F33-AD42-A54C-C0B72E946757}"/>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D221A0-35B5-6B4B-B981-5C8ACA2E82A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78B3721-9C00-AC4D-8BA4-C499542BD04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F5C27A9-85F1-274E-980C-B411853C0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229BC29-99CF-A34C-8680-05D73D3041B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3AA0265-CF4D-FA44-A607-2BFFE1E421B3}"/>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76AE9D-E102-0744-BB0F-C3FE97D3863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3" name="Picture 8" descr="Picture 8">
            <a:extLst>
              <a:ext uri="{FF2B5EF4-FFF2-40B4-BE49-F238E27FC236}">
                <a16:creationId xmlns:a16="http://schemas.microsoft.com/office/drawing/2014/main" id="{F6924337-81C0-0745-85E7-1F284CBEEED7}"/>
              </a:ext>
            </a:extLst>
          </p:cNvPr>
          <p:cNvPicPr>
            <a:picLocks noChangeAspect="1"/>
          </p:cNvPicPr>
          <p:nvPr userDrawn="1"/>
        </p:nvPicPr>
        <p:blipFill>
          <a:blip r:embed="rId3"/>
          <a:stretch>
            <a:fillRect/>
          </a:stretch>
        </p:blipFill>
        <p:spPr>
          <a:xfrm>
            <a:off x="83434" y="4627845"/>
            <a:ext cx="1591056" cy="502530"/>
          </a:xfrm>
          <a:prstGeom prst="rect">
            <a:avLst/>
          </a:prstGeom>
          <a:ln w="12700">
            <a:miter lim="400000"/>
          </a:ln>
        </p:spPr>
      </p:pic>
      <p:pic>
        <p:nvPicPr>
          <p:cNvPr id="54" name="Picture 6" descr="Picture 6">
            <a:extLst>
              <a:ext uri="{FF2B5EF4-FFF2-40B4-BE49-F238E27FC236}">
                <a16:creationId xmlns:a16="http://schemas.microsoft.com/office/drawing/2014/main" id="{D3B2C474-B2B5-F24E-B41A-DC1F8352F470}"/>
              </a:ext>
            </a:extLst>
          </p:cNvPr>
          <p:cNvPicPr>
            <a:picLocks noChangeAspect="1"/>
          </p:cNvPicPr>
          <p:nvPr userDrawn="1"/>
        </p:nvPicPr>
        <p:blipFill>
          <a:blip r:embed="rId4"/>
          <a:stretch>
            <a:fillRect/>
          </a:stretch>
        </p:blipFill>
        <p:spPr>
          <a:xfrm>
            <a:off x="8596503" y="4805583"/>
            <a:ext cx="347472" cy="137760"/>
          </a:xfrm>
          <a:prstGeom prst="rect">
            <a:avLst/>
          </a:prstGeom>
          <a:ln w="12700">
            <a:miter lim="400000"/>
          </a:ln>
        </p:spPr>
      </p:pic>
    </p:spTree>
    <p:extLst>
      <p:ext uri="{BB962C8B-B14F-4D97-AF65-F5344CB8AC3E}">
        <p14:creationId xmlns:p14="http://schemas.microsoft.com/office/powerpoint/2010/main" val="2456971845"/>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userDrawn="1">
  <p:cSld name="Questions - Light Background">
    <p:bg>
      <p:bgPr>
        <a:solidFill>
          <a:srgbClr val="F2F3F8"/>
        </a:solidFill>
        <a:effectLst/>
      </p:bgPr>
    </p:bg>
    <p:spTree>
      <p:nvGrpSpPr>
        <p:cNvPr id="1" name=""/>
        <p:cNvGrpSpPr/>
        <p:nvPr/>
      </p:nvGrpSpPr>
      <p:grpSpPr>
        <a:xfrm>
          <a:off x="0" y="0"/>
          <a:ext cx="0" cy="0"/>
          <a:chOff x="0" y="0"/>
          <a:chExt cx="0" cy="0"/>
        </a:xfrm>
      </p:grpSpPr>
      <p:pic>
        <p:nvPicPr>
          <p:cNvPr id="1588" name="Picture 9" descr="Picture 9"/>
          <p:cNvPicPr>
            <a:picLocks noChangeAspect="1"/>
          </p:cNvPicPr>
          <p:nvPr/>
        </p:nvPicPr>
        <p:blipFill>
          <a:blip r:embed="rId2"/>
          <a:stretch>
            <a:fillRect/>
          </a:stretch>
        </p:blipFill>
        <p:spPr>
          <a:xfrm>
            <a:off x="82296" y="4626863"/>
            <a:ext cx="1592288" cy="502920"/>
          </a:xfrm>
          <a:prstGeom prst="rect">
            <a:avLst/>
          </a:prstGeom>
          <a:ln w="12700">
            <a:miter lim="400000"/>
          </a:ln>
        </p:spPr>
      </p:pic>
      <p:sp>
        <p:nvSpPr>
          <p:cNvPr id="2" name="Title 1">
            <a:extLst>
              <a:ext uri="{FF2B5EF4-FFF2-40B4-BE49-F238E27FC236}">
                <a16:creationId xmlns:a16="http://schemas.microsoft.com/office/drawing/2014/main" id="{3C3E1F27-C40A-174F-A5E9-A43A2BB08C10}"/>
              </a:ext>
            </a:extLst>
          </p:cNvPr>
          <p:cNvSpPr>
            <a:spLocks noGrp="1"/>
          </p:cNvSpPr>
          <p:nvPr>
            <p:ph type="title" hasCustomPrompt="1"/>
          </p:nvPr>
        </p:nvSpPr>
        <p:spPr>
          <a:xfrm>
            <a:off x="178783" y="168828"/>
            <a:ext cx="4196367" cy="4189291"/>
          </a:xfrm>
        </p:spPr>
        <p:txBody>
          <a:bodyPr/>
          <a:lstStyle>
            <a:lvl1pPr>
              <a:defRPr>
                <a:solidFill>
                  <a:schemeClr val="tx1"/>
                </a:solidFill>
                <a:latin typeface="+mn-lt"/>
              </a:defRPr>
            </a:lvl1pPr>
          </a:lstStyle>
          <a:p>
            <a:r>
              <a:rPr lang="en-US" dirty="0"/>
              <a:t>Questions?</a:t>
            </a:r>
          </a:p>
        </p:txBody>
      </p:sp>
      <p:pic>
        <p:nvPicPr>
          <p:cNvPr id="7" name="Picture 6">
            <a:extLst>
              <a:ext uri="{FF2B5EF4-FFF2-40B4-BE49-F238E27FC236}">
                <a16:creationId xmlns:a16="http://schemas.microsoft.com/office/drawing/2014/main" id="{F21EEE6F-8C20-B540-B823-554279DD6567}"/>
              </a:ext>
            </a:extLst>
          </p:cNvPr>
          <p:cNvPicPr>
            <a:picLocks noChangeAspect="1"/>
          </p:cNvPicPr>
          <p:nvPr userDrawn="1"/>
        </p:nvPicPr>
        <p:blipFill>
          <a:blip r:embed="rId3"/>
          <a:srcRect/>
          <a:stretch/>
        </p:blipFill>
        <p:spPr>
          <a:xfrm>
            <a:off x="8599538" y="4806293"/>
            <a:ext cx="347472" cy="138639"/>
          </a:xfrm>
          <a:prstGeom prst="rect">
            <a:avLst/>
          </a:prstGeom>
          <a:ln w="12700">
            <a:miter lim="400000"/>
          </a:ln>
        </p:spPr>
      </p:pic>
      <p:grpSp>
        <p:nvGrpSpPr>
          <p:cNvPr id="8" name="Group 7">
            <a:extLst>
              <a:ext uri="{FF2B5EF4-FFF2-40B4-BE49-F238E27FC236}">
                <a16:creationId xmlns:a16="http://schemas.microsoft.com/office/drawing/2014/main" id="{209A237E-2553-8D43-A510-261280E39F28}"/>
              </a:ext>
            </a:extLst>
          </p:cNvPr>
          <p:cNvGrpSpPr/>
          <p:nvPr userDrawn="1"/>
        </p:nvGrpSpPr>
        <p:grpSpPr>
          <a:xfrm>
            <a:off x="-211344" y="-216036"/>
            <a:ext cx="9579553" cy="5572152"/>
            <a:chOff x="-211344" y="-216036"/>
            <a:chExt cx="9579553" cy="5572152"/>
          </a:xfrm>
        </p:grpSpPr>
        <p:grpSp>
          <p:nvGrpSpPr>
            <p:cNvPr id="9" name="Group 8">
              <a:extLst>
                <a:ext uri="{FF2B5EF4-FFF2-40B4-BE49-F238E27FC236}">
                  <a16:creationId xmlns:a16="http://schemas.microsoft.com/office/drawing/2014/main" id="{5EA30BFA-0E1B-9945-991C-8E150A81F216}"/>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2F2C4AE7-18C1-974B-BBCF-70DBAED19BA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A0E7C6C-FB79-0449-BF25-E4E854A2014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93C0258C-B52B-1C4B-83E7-51EE829DD690}"/>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C18ACBE0-D230-9241-9AE6-31CD46B75462}"/>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827398E-4F15-2948-A8E9-BA90D1637CB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2520DA2-D0CC-9841-9634-87A83739C2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7E64CB0-A3B3-7148-9C0D-83159BF0CBC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2419620-C9B8-844F-8B2E-0CBE0A1CCE0A}"/>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1D5360E-885F-BB4E-974B-574F5F4CD15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F0F9E21E-3B57-5A4B-B030-9E9A15F6E93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FFBA8E9-6BDC-8A43-AA71-4AA84C16C568}"/>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AC3E0A61-3ADE-144C-8EE7-F467C4DCADC5}"/>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7D468668-C45B-BA46-8832-4F0BA46099F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8457485-6F72-7742-861C-C74DF3D5B3E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36FD8A4-300D-F945-A671-E2A7644A6500}"/>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9208A5EE-E905-DD4B-876E-C9E19423F6D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40982F3-89F6-CF4B-83B9-F457902130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E51B42D-A4F2-6F4F-BFC3-E0E15DEC6F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F4A65B8-B19C-7A46-87FA-BDAFD163A1D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D2DF002-A7E3-164C-B4AA-259CEA06B84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2EB1141-E214-3F47-B876-3D560435B63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28E9766-B510-4040-BF1B-50A910DFF9F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AEF66863-2E12-F847-AB6B-D3CBBEB42E53}"/>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068F1BFD-17B4-4749-8103-DEDF6EEAE251}"/>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4E5F3412-6770-5A47-9262-F3023EF0389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E2BA4F8-7A29-254F-8876-7D82A6516F3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A6E7F812-C527-0E4B-A4DE-E748D4F592C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55A7E62-B040-E24F-A96D-363F6B310988}"/>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002372B-2952-D94B-990E-B9E8AEE671ED}"/>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25D6418E-C022-D14F-AC49-D31C39878DA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93D744E-688E-E94A-9B89-B557C9EB47F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A1AED25-5F87-9945-9095-9F4351C2ABD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E2A519E-5361-5340-8817-349E2A32D02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852CC9C-C565-8C47-B7D6-6D10306351BD}"/>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55331D3E-06CB-9949-ADF0-0A0745ACCC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648F766-47D3-2046-A85F-DD0AC31D825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3FCFCBD-C840-8740-8FF9-9672BF8A56A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6E45AB-8786-E043-80AC-3EDE4859C94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4BEC5D-867D-3448-87C8-B4851C6BC0A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41E40F8-89D6-9C43-A5FB-204751F2B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EF5FE2F-E05B-F74B-8D04-400493507D2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D7094DB-E3EE-ED46-A165-2BA078CF546A}"/>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BD2D2F0-F083-8946-A3BB-E5E8C7742CFB}"/>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664256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3-column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10" name="Text Placeholder 9"/>
          <p:cNvSpPr>
            <a:spLocks noGrp="1"/>
          </p:cNvSpPr>
          <p:nvPr>
            <p:ph type="body" sz="quarter" idx="14"/>
          </p:nvPr>
        </p:nvSpPr>
        <p:spPr>
          <a:xfrm>
            <a:off x="4791456" y="1930400"/>
            <a:ext cx="1837944" cy="2565400"/>
          </a:xfrm>
        </p:spPr>
        <p:txBody>
          <a:bodyPr/>
          <a:lstStyle/>
          <a:p>
            <a:pPr lvl="0"/>
            <a:r>
              <a:rPr lang="en-US"/>
              <a:t>Click to edit Master text styles</a:t>
            </a:r>
          </a:p>
        </p:txBody>
      </p:sp>
      <p:sp>
        <p:nvSpPr>
          <p:cNvPr id="12" name="Text Placeholder 11"/>
          <p:cNvSpPr>
            <a:spLocks noGrp="1"/>
          </p:cNvSpPr>
          <p:nvPr>
            <p:ph type="body" sz="quarter" idx="15"/>
          </p:nvPr>
        </p:nvSpPr>
        <p:spPr>
          <a:xfrm>
            <a:off x="7077456" y="1930400"/>
            <a:ext cx="1837944" cy="2565400"/>
          </a:xfrm>
        </p:spPr>
        <p:txBody>
          <a:bodyPr/>
          <a:lstStyle/>
          <a:p>
            <a:pPr lvl="0"/>
            <a:r>
              <a:rPr lang="en-US"/>
              <a:t>Click to edit Master text styles</a:t>
            </a:r>
          </a:p>
        </p:txBody>
      </p:sp>
      <p:sp>
        <p:nvSpPr>
          <p:cNvPr id="8" name="Text Placeholder 9">
            <a:extLst>
              <a:ext uri="{FF2B5EF4-FFF2-40B4-BE49-F238E27FC236}">
                <a16:creationId xmlns:a16="http://schemas.microsoft.com/office/drawing/2014/main" id="{806ADC61-6409-F24F-9107-98133FF36EB6}"/>
              </a:ext>
            </a:extLst>
          </p:cNvPr>
          <p:cNvSpPr>
            <a:spLocks noGrp="1"/>
          </p:cNvSpPr>
          <p:nvPr>
            <p:ph type="body" sz="quarter" idx="16" hasCustomPrompt="1"/>
          </p:nvPr>
        </p:nvSpPr>
        <p:spPr>
          <a:xfrm>
            <a:off x="228600" y="1289050"/>
            <a:ext cx="4113338" cy="3206750"/>
          </a:xfrm>
        </p:spPr>
        <p:txBody>
          <a:bodyPr r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a:extLst>
              <a:ext uri="{FF2B5EF4-FFF2-40B4-BE49-F238E27FC236}">
                <a16:creationId xmlns:a16="http://schemas.microsoft.com/office/drawing/2014/main" id="{9BEAFA93-4E89-1A42-9D96-68AA480D7FDF}"/>
              </a:ext>
            </a:extLst>
          </p:cNvPr>
          <p:cNvSpPr>
            <a:spLocks noGrp="1"/>
          </p:cNvSpPr>
          <p:nvPr>
            <p:ph type="body" sz="quarter" idx="19" hasCustomPrompt="1"/>
          </p:nvPr>
        </p:nvSpPr>
        <p:spPr>
          <a:xfrm>
            <a:off x="4791456" y="1154701"/>
            <a:ext cx="1837944" cy="775699"/>
          </a:xfrm>
        </p:spPr>
        <p:txBody>
          <a:bodyPr vert="horz" lIns="0" tIns="0" rIns="0" bIns="0" rtlCol="0">
            <a:noAutofit/>
          </a:bodyPr>
          <a:lstStyle>
            <a:lvl1pPr>
              <a:defRPr lang="en-US" sz="5400" dirty="0">
                <a:solidFill>
                  <a:schemeClr val="bg1"/>
                </a:solidFill>
                <a:latin typeface="IBM Plex Sans ExtraLight" panose="020B0303050203000203" pitchFamily="34" charset="0"/>
                <a:ea typeface="+mn-ea"/>
                <a:cs typeface="+mn-cs"/>
              </a:defRPr>
            </a:lvl1pPr>
          </a:lstStyle>
          <a:p>
            <a:pPr lvl="0"/>
            <a:r>
              <a:rPr lang="en-US" dirty="0"/>
              <a:t>Data</a:t>
            </a:r>
          </a:p>
        </p:txBody>
      </p:sp>
      <p:sp>
        <p:nvSpPr>
          <p:cNvPr id="13" name="Text Placeholder 11">
            <a:extLst>
              <a:ext uri="{FF2B5EF4-FFF2-40B4-BE49-F238E27FC236}">
                <a16:creationId xmlns:a16="http://schemas.microsoft.com/office/drawing/2014/main" id="{0B766136-CE4E-3643-B7CE-4E818F3D0833}"/>
              </a:ext>
            </a:extLst>
          </p:cNvPr>
          <p:cNvSpPr>
            <a:spLocks noGrp="1"/>
          </p:cNvSpPr>
          <p:nvPr>
            <p:ph type="body" sz="quarter" idx="20" hasCustomPrompt="1"/>
          </p:nvPr>
        </p:nvSpPr>
        <p:spPr>
          <a:xfrm>
            <a:off x="7077456" y="1154701"/>
            <a:ext cx="1837944" cy="775699"/>
          </a:xfrm>
        </p:spPr>
        <p:txBody>
          <a:bodyPr vert="horz" lIns="0" tIns="0" rIns="0" bIns="0" rtlCol="0">
            <a:noAutofit/>
          </a:bodyPr>
          <a:lstStyle>
            <a:lvl1pPr>
              <a:defRPr lang="en-US" sz="5400" dirty="0">
                <a:solidFill>
                  <a:schemeClr val="bg1"/>
                </a:solidFill>
                <a:latin typeface="IBM Plex Sans ExtraLight" panose="020B0303050203000203" pitchFamily="34" charset="0"/>
                <a:ea typeface="+mn-ea"/>
                <a:cs typeface="+mn-cs"/>
              </a:defRPr>
            </a:lvl1pPr>
          </a:lstStyle>
          <a:p>
            <a:pPr lvl="0"/>
            <a:r>
              <a:rPr lang="en-US" dirty="0"/>
              <a:t>Data</a:t>
            </a:r>
          </a:p>
        </p:txBody>
      </p:sp>
      <p:sp>
        <p:nvSpPr>
          <p:cNvPr id="4" name="Footer Placeholder 3">
            <a:extLst>
              <a:ext uri="{FF2B5EF4-FFF2-40B4-BE49-F238E27FC236}">
                <a16:creationId xmlns:a16="http://schemas.microsoft.com/office/drawing/2014/main" id="{50111EAB-E468-074C-88EE-F32D73DC9968}"/>
              </a:ext>
            </a:extLst>
          </p:cNvPr>
          <p:cNvSpPr>
            <a:spLocks noGrp="1"/>
          </p:cNvSpPr>
          <p:nvPr>
            <p:ph type="ftr" sz="quarter" idx="21"/>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FEEC1BFD-391B-3C42-B51B-C07C8E99046A}"/>
              </a:ext>
            </a:extLst>
          </p:cNvPr>
          <p:cNvSpPr>
            <a:spLocks noGrp="1"/>
          </p:cNvSpPr>
          <p:nvPr>
            <p:ph type="sldNum" sz="quarter" idx="22"/>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6797969"/>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userDrawn="1">
  <p:cSld name="Thank you - Black Bkgd - mandatory slide">
    <p:spTree>
      <p:nvGrpSpPr>
        <p:cNvPr id="1" name=""/>
        <p:cNvGrpSpPr/>
        <p:nvPr/>
      </p:nvGrpSpPr>
      <p:grpSpPr>
        <a:xfrm>
          <a:off x="0" y="0"/>
          <a:ext cx="0" cy="0"/>
          <a:chOff x="0" y="0"/>
          <a:chExt cx="0" cy="0"/>
        </a:xfrm>
      </p:grpSpPr>
      <p:sp>
        <p:nvSpPr>
          <p:cNvPr id="1597" name="Text Placeholder 4"/>
          <p:cNvSpPr txBox="1"/>
          <p:nvPr/>
        </p:nvSpPr>
        <p:spPr>
          <a:xfrm>
            <a:off x="4772025" y="1374775"/>
            <a:ext cx="4114800" cy="1526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spcBef>
                <a:spcPts val="1100"/>
              </a:spcBef>
              <a:defRPr sz="600">
                <a:solidFill>
                  <a:srgbClr val="868D95"/>
                </a:solidFill>
              </a:defRPr>
            </a:pPr>
            <a:r>
              <a:rPr dirty="0">
                <a:solidFill>
                  <a:srgbClr val="868D95"/>
                </a:solidFill>
              </a:rPr>
              <a:t>© Copyright IBM Corporation 20</a:t>
            </a:r>
            <a:r>
              <a:rPr lang="en-US" dirty="0">
                <a:solidFill>
                  <a:srgbClr val="868D95"/>
                </a:solidFill>
              </a:rPr>
              <a:t>20</a:t>
            </a:r>
            <a:r>
              <a:rPr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dirty="0">
                <a:solidFill>
                  <a:srgbClr val="868D95"/>
                </a:solidFill>
              </a:rPr>
              <a:t> </a:t>
            </a:r>
            <a:r>
              <a:rPr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900" dirty="0">
              <a:solidFill>
                <a:srgbClr val="868D95"/>
              </a:solidFill>
            </a:endParaRPr>
          </a:p>
          <a:p>
            <a:pPr>
              <a:spcBef>
                <a:spcPts val="1100"/>
              </a:spcBef>
              <a:defRPr sz="600">
                <a:solidFill>
                  <a:srgbClr val="868D95"/>
                </a:solidFill>
              </a:defRPr>
            </a:pPr>
            <a:r>
              <a:rPr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dirty="0">
                <a:solidFill>
                  <a:srgbClr val="868D95"/>
                </a:solidFill>
              </a:rPr>
              <a:t> </a:t>
            </a:r>
            <a:r>
              <a:rPr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0D3F05B3-2872-7B47-AA07-8F996B4C92A7}"/>
              </a:ext>
            </a:extLst>
          </p:cNvPr>
          <p:cNvSpPr>
            <a:spLocks noGrp="1"/>
          </p:cNvSpPr>
          <p:nvPr>
            <p:ph type="title" hasCustomPrompt="1"/>
          </p:nvPr>
        </p:nvSpPr>
        <p:spPr>
          <a:xfrm>
            <a:off x="176911" y="167767"/>
            <a:ext cx="4184047" cy="628097"/>
          </a:xfrm>
        </p:spPr>
        <p:txBody>
          <a:bodyPr/>
          <a:lstStyle>
            <a:lvl1pPr>
              <a:defRPr>
                <a:latin typeface="+mn-lt"/>
              </a:defRPr>
            </a:lvl1pPr>
          </a:lstStyle>
          <a:p>
            <a:r>
              <a:rPr lang="en-US" dirty="0"/>
              <a:t>Thank you</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211344" y="-216036"/>
            <a:ext cx="9579553" cy="5572152"/>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4" name="Picture 8" descr="Picture 8">
            <a:extLst>
              <a:ext uri="{FF2B5EF4-FFF2-40B4-BE49-F238E27FC236}">
                <a16:creationId xmlns:a16="http://schemas.microsoft.com/office/drawing/2014/main" id="{448FB0CE-E09D-B643-9906-D6D6CDE3091E}"/>
              </a:ext>
            </a:extLst>
          </p:cNvPr>
          <p:cNvPicPr>
            <a:picLocks noChangeAspect="1"/>
          </p:cNvPicPr>
          <p:nvPr userDrawn="1"/>
        </p:nvPicPr>
        <p:blipFill>
          <a:blip r:embed="rId2"/>
          <a:stretch>
            <a:fillRect/>
          </a:stretch>
        </p:blipFill>
        <p:spPr>
          <a:xfrm>
            <a:off x="83434" y="4627845"/>
            <a:ext cx="1591056" cy="502530"/>
          </a:xfrm>
          <a:prstGeom prst="rect">
            <a:avLst/>
          </a:prstGeom>
          <a:ln w="12700">
            <a:miter lim="400000"/>
          </a:ln>
        </p:spPr>
      </p:pic>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3"/>
          <a:stretch>
            <a:fillRect/>
          </a:stretch>
        </p:blipFill>
        <p:spPr>
          <a:xfrm>
            <a:off x="8596503" y="4805583"/>
            <a:ext cx="347472" cy="137760"/>
          </a:xfrm>
          <a:prstGeom prst="rect">
            <a:avLst/>
          </a:prstGeom>
          <a:ln w="12700">
            <a:miter lim="400000"/>
          </a:ln>
        </p:spPr>
      </p:pic>
      <p:sp>
        <p:nvSpPr>
          <p:cNvPr id="4" name="Text Placeholder 3">
            <a:extLst>
              <a:ext uri="{FF2B5EF4-FFF2-40B4-BE49-F238E27FC236}">
                <a16:creationId xmlns:a16="http://schemas.microsoft.com/office/drawing/2014/main" id="{E15AFBCF-1EFF-CC49-AD1B-A75BE4C1C465}"/>
              </a:ext>
            </a:extLst>
          </p:cNvPr>
          <p:cNvSpPr>
            <a:spLocks noGrp="1"/>
          </p:cNvSpPr>
          <p:nvPr>
            <p:ph type="body" sz="quarter" idx="10"/>
          </p:nvPr>
        </p:nvSpPr>
        <p:spPr>
          <a:xfrm>
            <a:off x="195263" y="1358900"/>
            <a:ext cx="4170362" cy="2393950"/>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8735715"/>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userDrawn="1">
  <p:cSld name="Thank you - Light Bkgd - mandatory slide">
    <p:bg>
      <p:bgPr>
        <a:solidFill>
          <a:srgbClr val="F2F3F8"/>
        </a:solidFill>
        <a:effectLst/>
      </p:bgPr>
    </p:bg>
    <p:spTree>
      <p:nvGrpSpPr>
        <p:cNvPr id="1" name=""/>
        <p:cNvGrpSpPr/>
        <p:nvPr/>
      </p:nvGrpSpPr>
      <p:grpSpPr>
        <a:xfrm>
          <a:off x="0" y="0"/>
          <a:ext cx="0" cy="0"/>
          <a:chOff x="0" y="0"/>
          <a:chExt cx="0" cy="0"/>
        </a:xfrm>
      </p:grpSpPr>
      <p:sp>
        <p:nvSpPr>
          <p:cNvPr id="1609" name="Text Placeholder 4"/>
          <p:cNvSpPr txBox="1"/>
          <p:nvPr/>
        </p:nvSpPr>
        <p:spPr>
          <a:xfrm>
            <a:off x="4772025" y="1371600"/>
            <a:ext cx="4114800" cy="2986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p>
            <a:pPr>
              <a:spcBef>
                <a:spcPts val="1100"/>
              </a:spcBef>
              <a:defRPr sz="600">
                <a:solidFill>
                  <a:srgbClr val="868D95"/>
                </a:solidFill>
              </a:defRPr>
            </a:pPr>
            <a:r>
              <a:rPr dirty="0">
                <a:solidFill>
                  <a:srgbClr val="868D95"/>
                </a:solidFill>
              </a:rPr>
              <a:t>© Copyright IBM Corporation 20</a:t>
            </a:r>
            <a:r>
              <a:rPr lang="en-US" dirty="0">
                <a:solidFill>
                  <a:srgbClr val="868D95"/>
                </a:solidFill>
              </a:rPr>
              <a:t>20</a:t>
            </a:r>
            <a:r>
              <a:rPr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dirty="0">
                <a:solidFill>
                  <a:srgbClr val="868D95"/>
                </a:solidFill>
              </a:rPr>
              <a:t> </a:t>
            </a:r>
            <a:r>
              <a:rPr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900" dirty="0">
              <a:solidFill>
                <a:srgbClr val="868D95"/>
              </a:solidFill>
            </a:endParaRPr>
          </a:p>
          <a:p>
            <a:pPr>
              <a:spcBef>
                <a:spcPts val="1100"/>
              </a:spcBef>
              <a:defRPr sz="600">
                <a:solidFill>
                  <a:srgbClr val="868D95"/>
                </a:solidFill>
              </a:defRPr>
            </a:pPr>
            <a:r>
              <a:rPr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dirty="0">
                <a:solidFill>
                  <a:srgbClr val="868D95"/>
                </a:solidFill>
              </a:rPr>
              <a:t> </a:t>
            </a:r>
            <a:r>
              <a:rPr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E04C0FD4-C72B-9D4D-9A99-1AA6B025B116}"/>
              </a:ext>
            </a:extLst>
          </p:cNvPr>
          <p:cNvSpPr>
            <a:spLocks noGrp="1"/>
          </p:cNvSpPr>
          <p:nvPr>
            <p:ph type="title" hasCustomPrompt="1"/>
          </p:nvPr>
        </p:nvSpPr>
        <p:spPr>
          <a:xfrm>
            <a:off x="176911" y="167767"/>
            <a:ext cx="4184047" cy="628097"/>
          </a:xfrm>
        </p:spPr>
        <p:txBody>
          <a:bodyPr/>
          <a:lstStyle>
            <a:lvl1pPr>
              <a:defRPr>
                <a:solidFill>
                  <a:schemeClr val="tx1"/>
                </a:solidFill>
                <a:latin typeface="+mn-lt"/>
              </a:defRPr>
            </a:lvl1pPr>
          </a:lstStyle>
          <a:p>
            <a:r>
              <a:rPr lang="en-US" dirty="0"/>
              <a:t>Thank you</a:t>
            </a:r>
          </a:p>
        </p:txBody>
      </p:sp>
      <p:grpSp>
        <p:nvGrpSpPr>
          <p:cNvPr id="10" name="Group 9">
            <a:extLst>
              <a:ext uri="{FF2B5EF4-FFF2-40B4-BE49-F238E27FC236}">
                <a16:creationId xmlns:a16="http://schemas.microsoft.com/office/drawing/2014/main" id="{C773E811-88C2-B44A-866E-7ADDDA49E9BC}"/>
              </a:ext>
            </a:extLst>
          </p:cNvPr>
          <p:cNvGrpSpPr/>
          <p:nvPr userDrawn="1"/>
        </p:nvGrpSpPr>
        <p:grpSpPr>
          <a:xfrm>
            <a:off x="-211344" y="-216036"/>
            <a:ext cx="9579553" cy="5572152"/>
            <a:chOff x="-211344" y="-216036"/>
            <a:chExt cx="9579553" cy="5572152"/>
          </a:xfrm>
        </p:grpSpPr>
        <p:grpSp>
          <p:nvGrpSpPr>
            <p:cNvPr id="11" name="Group 10">
              <a:extLst>
                <a:ext uri="{FF2B5EF4-FFF2-40B4-BE49-F238E27FC236}">
                  <a16:creationId xmlns:a16="http://schemas.microsoft.com/office/drawing/2014/main" id="{FC5CFA3D-609D-7A4A-85AA-60D3E24AF2A1}"/>
                </a:ext>
              </a:extLst>
            </p:cNvPr>
            <p:cNvGrpSpPr/>
            <p:nvPr userDrawn="1"/>
          </p:nvGrpSpPr>
          <p:grpSpPr>
            <a:xfrm>
              <a:off x="204788" y="-216036"/>
              <a:ext cx="8742222" cy="182880"/>
              <a:chOff x="204788" y="-201168"/>
              <a:chExt cx="8742222" cy="182880"/>
            </a:xfrm>
          </p:grpSpPr>
          <p:cxnSp>
            <p:nvCxnSpPr>
              <p:cNvPr id="44" name="Straight Connector 43">
                <a:extLst>
                  <a:ext uri="{FF2B5EF4-FFF2-40B4-BE49-F238E27FC236}">
                    <a16:creationId xmlns:a16="http://schemas.microsoft.com/office/drawing/2014/main" id="{0CF9FBF9-4AB9-B742-BEEB-993092E4B82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997969E-C264-E449-A337-AB17C5B798BF}"/>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741FA9C-6F75-9F43-85FA-B40D9306426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2721F3A-59A9-0742-8B31-15DA62330516}"/>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0C8D32A-0456-6A46-A28A-3E34E1516754}"/>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FC3A449B-C204-0841-A765-5653D1065C01}"/>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A40C3C1F-E529-8340-83C3-3B1B67007B0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4C810D7-5856-E64A-9A44-8600A21D86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FE6F6EF-8FE1-2D4E-8B14-50D78CAFAC0F}"/>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8801EAE-AF98-E848-92DE-991E81DB13A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86E00F21-BE6B-3B46-819A-E3CA53E526D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160B9B9D-01EA-984C-B151-14696ECCA732}"/>
                </a:ext>
              </a:extLst>
            </p:cNvPr>
            <p:cNvGrpSpPr/>
            <p:nvPr userDrawn="1"/>
          </p:nvGrpSpPr>
          <p:grpSpPr>
            <a:xfrm>
              <a:off x="204788" y="5173236"/>
              <a:ext cx="8742222" cy="182880"/>
              <a:chOff x="204788" y="-201168"/>
              <a:chExt cx="8742222" cy="182880"/>
            </a:xfrm>
          </p:grpSpPr>
          <p:cxnSp>
            <p:nvCxnSpPr>
              <p:cNvPr id="33" name="Straight Connector 32">
                <a:extLst>
                  <a:ext uri="{FF2B5EF4-FFF2-40B4-BE49-F238E27FC236}">
                    <a16:creationId xmlns:a16="http://schemas.microsoft.com/office/drawing/2014/main" id="{D51EF14E-36B3-564F-9BD5-9206D4331F6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7DF22DD-435D-DD47-BA40-51827C99749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12A454C-056C-554C-94DD-4FA84F0782B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87E7F4B-2793-9341-BBA4-CFAA59FDB372}"/>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6C3A899-7EE9-FF43-9D61-C2152CBF7F34}"/>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4015DB4D-492F-EF4D-A043-5AD393F77A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B85BB6E-4084-2A46-AD41-C26B152D4F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D674E22F-1A81-1C43-B84B-47E5E6315306}"/>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4EB00B11-9571-5341-9B24-0E528E9AD5D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AE2FBD71-8662-494F-BDCC-AE83355EB40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A8C08A4-074E-BE41-9B4E-3D8541D1E82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A82353B1-AB02-1541-A016-8029689C07F1}"/>
                </a:ext>
              </a:extLst>
            </p:cNvPr>
            <p:cNvGrpSpPr/>
            <p:nvPr userDrawn="1"/>
          </p:nvGrpSpPr>
          <p:grpSpPr>
            <a:xfrm>
              <a:off x="-211344" y="203195"/>
              <a:ext cx="182881" cy="4740007"/>
              <a:chOff x="-211344" y="203195"/>
              <a:chExt cx="182881" cy="4740007"/>
            </a:xfrm>
          </p:grpSpPr>
          <p:cxnSp>
            <p:nvCxnSpPr>
              <p:cNvPr id="24" name="Straight Connector 23">
                <a:extLst>
                  <a:ext uri="{FF2B5EF4-FFF2-40B4-BE49-F238E27FC236}">
                    <a16:creationId xmlns:a16="http://schemas.microsoft.com/office/drawing/2014/main" id="{2F9541E3-8285-9747-A034-146D51839D9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9F21CD0-3B37-D74D-A2B4-61AF559FAA03}"/>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2858D57-CF6D-BE49-8A2B-F7D3CAA4EA7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C1EF688-3EEC-1B44-8589-A0B62BB35E5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1D5BE3-579B-4743-9D55-1FDA5B2E55F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0252EA5-0EFB-6C46-8462-C19C9539379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44F26B8-4051-0C42-A895-4F0BF0CC727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7858556-B922-0F44-944C-409E422BD228}"/>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7714991-6914-6E4C-8388-8E4EE326F0A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514DEAC7-9DA6-A048-B3AC-455EE01B757B}"/>
                </a:ext>
              </a:extLst>
            </p:cNvPr>
            <p:cNvGrpSpPr/>
            <p:nvPr userDrawn="1"/>
          </p:nvGrpSpPr>
          <p:grpSpPr>
            <a:xfrm>
              <a:off x="9185328" y="203195"/>
              <a:ext cx="182881" cy="4740007"/>
              <a:chOff x="-211344" y="203195"/>
              <a:chExt cx="182881" cy="4740007"/>
            </a:xfrm>
          </p:grpSpPr>
          <p:cxnSp>
            <p:nvCxnSpPr>
              <p:cNvPr id="15" name="Straight Connector 14">
                <a:extLst>
                  <a:ext uri="{FF2B5EF4-FFF2-40B4-BE49-F238E27FC236}">
                    <a16:creationId xmlns:a16="http://schemas.microsoft.com/office/drawing/2014/main" id="{E7364AE9-483B-E04F-BE48-A273B1DC1C75}"/>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072FFDD-E153-6C4B-B3E9-397452CDB132}"/>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0BC202A-E54A-9E4A-A51D-14EC8935323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45DAD42-05D7-3443-8F6D-1B882592A5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7C411F6-E6E4-1F49-A0B4-61840B4E760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71D3670-74AE-E442-897A-0B97A7CE64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3A34B90-2148-9C41-A883-765E48FEF89F}"/>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2717F9-211B-744F-8710-AF569E9B745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2C7B3ED-6307-D946-A9EE-984881F44F5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5" name="Picture 9" descr="Picture 9">
            <a:extLst>
              <a:ext uri="{FF2B5EF4-FFF2-40B4-BE49-F238E27FC236}">
                <a16:creationId xmlns:a16="http://schemas.microsoft.com/office/drawing/2014/main" id="{82125C90-E5A9-0E42-9C9A-0EAFA48654FD}"/>
              </a:ext>
            </a:extLst>
          </p:cNvPr>
          <p:cNvPicPr>
            <a:picLocks noChangeAspect="1"/>
          </p:cNvPicPr>
          <p:nvPr userDrawn="1"/>
        </p:nvPicPr>
        <p:blipFill>
          <a:blip r:embed="rId2"/>
          <a:stretch>
            <a:fillRect/>
          </a:stretch>
        </p:blipFill>
        <p:spPr>
          <a:xfrm>
            <a:off x="82296" y="4626863"/>
            <a:ext cx="1592288" cy="502920"/>
          </a:xfrm>
          <a:prstGeom prst="rect">
            <a:avLst/>
          </a:prstGeom>
          <a:ln w="12700">
            <a:miter lim="400000"/>
          </a:ln>
        </p:spPr>
      </p:pic>
      <p:pic>
        <p:nvPicPr>
          <p:cNvPr id="56" name="Picture 55">
            <a:extLst>
              <a:ext uri="{FF2B5EF4-FFF2-40B4-BE49-F238E27FC236}">
                <a16:creationId xmlns:a16="http://schemas.microsoft.com/office/drawing/2014/main" id="{7FB9FF5F-B1D7-8944-82BB-4A7A3AEAFA9E}"/>
              </a:ext>
            </a:extLst>
          </p:cNvPr>
          <p:cNvPicPr>
            <a:picLocks noChangeAspect="1"/>
          </p:cNvPicPr>
          <p:nvPr userDrawn="1"/>
        </p:nvPicPr>
        <p:blipFill>
          <a:blip r:embed="rId3"/>
          <a:srcRect/>
          <a:stretch/>
        </p:blipFill>
        <p:spPr>
          <a:xfrm>
            <a:off x="8599538" y="4806293"/>
            <a:ext cx="347472" cy="138639"/>
          </a:xfrm>
          <a:prstGeom prst="rect">
            <a:avLst/>
          </a:prstGeom>
          <a:ln w="12700">
            <a:miter lim="400000"/>
          </a:ln>
        </p:spPr>
      </p:pic>
      <p:sp>
        <p:nvSpPr>
          <p:cNvPr id="4" name="Text Placeholder 3">
            <a:extLst>
              <a:ext uri="{FF2B5EF4-FFF2-40B4-BE49-F238E27FC236}">
                <a16:creationId xmlns:a16="http://schemas.microsoft.com/office/drawing/2014/main" id="{83152F74-DBF3-9E4F-BD79-E54FBA8FF23C}"/>
              </a:ext>
            </a:extLst>
          </p:cNvPr>
          <p:cNvSpPr>
            <a:spLocks noGrp="1"/>
          </p:cNvSpPr>
          <p:nvPr>
            <p:ph type="body" sz="quarter" idx="10"/>
          </p:nvPr>
        </p:nvSpPr>
        <p:spPr>
          <a:xfrm>
            <a:off x="195262" y="1355725"/>
            <a:ext cx="4184043" cy="300196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2947749"/>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IBM sign-off">
    <p:bg>
      <p:bgPr>
        <a:solidFill>
          <a:srgbClr val="F2F3F8"/>
        </a:solidFill>
        <a:effectLst/>
      </p:bgPr>
    </p:bg>
    <p:spTree>
      <p:nvGrpSpPr>
        <p:cNvPr id="1" name=""/>
        <p:cNvGrpSpPr/>
        <p:nvPr/>
      </p:nvGrpSpPr>
      <p:grpSpPr>
        <a:xfrm>
          <a:off x="0" y="0"/>
          <a:ext cx="0" cy="0"/>
          <a:chOff x="0" y="0"/>
          <a:chExt cx="0" cy="0"/>
        </a:xfrm>
      </p:grpSpPr>
      <p:pic>
        <p:nvPicPr>
          <p:cNvPr id="1621" name="aurora-cover.png" descr="aurora-cover.png"/>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a:ln w="12700">
            <a:miter lim="400000"/>
          </a:ln>
        </p:spPr>
      </p:pic>
      <p:pic>
        <p:nvPicPr>
          <p:cNvPr id="1622" name="Picture 5" descr="Picture 5"/>
          <p:cNvPicPr>
            <a:picLocks noChangeAspect="1"/>
          </p:cNvPicPr>
          <p:nvPr/>
        </p:nvPicPr>
        <p:blipFill>
          <a:blip r:embed="rId3"/>
          <a:stretch>
            <a:fillRect/>
          </a:stretch>
        </p:blipFill>
        <p:spPr>
          <a:xfrm>
            <a:off x="3925952" y="2315616"/>
            <a:ext cx="1292096" cy="512270"/>
          </a:xfrm>
          <a:prstGeom prst="rect">
            <a:avLst/>
          </a:prstGeom>
          <a:ln w="12700">
            <a:miter lim="400000"/>
          </a:ln>
        </p:spPr>
      </p:pic>
      <p:grpSp>
        <p:nvGrpSpPr>
          <p:cNvPr id="7" name="Group 6">
            <a:extLst>
              <a:ext uri="{FF2B5EF4-FFF2-40B4-BE49-F238E27FC236}">
                <a16:creationId xmlns:a16="http://schemas.microsoft.com/office/drawing/2014/main" id="{FE06D863-609C-234D-92B9-39509E31AA23}"/>
              </a:ext>
            </a:extLst>
          </p:cNvPr>
          <p:cNvGrpSpPr/>
          <p:nvPr userDrawn="1"/>
        </p:nvGrpSpPr>
        <p:grpSpPr>
          <a:xfrm>
            <a:off x="-211344" y="-216036"/>
            <a:ext cx="9579553" cy="5572152"/>
            <a:chOff x="-211344" y="-216036"/>
            <a:chExt cx="9579553" cy="5572152"/>
          </a:xfrm>
        </p:grpSpPr>
        <p:grpSp>
          <p:nvGrpSpPr>
            <p:cNvPr id="8" name="Group 7">
              <a:extLst>
                <a:ext uri="{FF2B5EF4-FFF2-40B4-BE49-F238E27FC236}">
                  <a16:creationId xmlns:a16="http://schemas.microsoft.com/office/drawing/2014/main" id="{D045F333-B471-2E4C-8956-438F55177C1F}"/>
                </a:ext>
              </a:extLst>
            </p:cNvPr>
            <p:cNvGrpSpPr/>
            <p:nvPr userDrawn="1"/>
          </p:nvGrpSpPr>
          <p:grpSpPr>
            <a:xfrm>
              <a:off x="204788" y="-216036"/>
              <a:ext cx="8742222" cy="182880"/>
              <a:chOff x="204788" y="-201168"/>
              <a:chExt cx="8742222" cy="182880"/>
            </a:xfrm>
          </p:grpSpPr>
          <p:cxnSp>
            <p:nvCxnSpPr>
              <p:cNvPr id="41" name="Straight Connector 40">
                <a:extLst>
                  <a:ext uri="{FF2B5EF4-FFF2-40B4-BE49-F238E27FC236}">
                    <a16:creationId xmlns:a16="http://schemas.microsoft.com/office/drawing/2014/main" id="{2108D64D-226F-044D-956E-9EA13BCAB10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60392605-F422-4B45-9D56-4F39AF442AF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5906A91-94F6-CF41-8F28-24B22670790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AA4ADCA-98B5-0A4F-A7B7-CC5072CC685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BDEAC0E-F680-4449-985C-DB95D24543F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B356AE4A-07E1-8640-BE44-CE69FCB303B1}"/>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C2D1FFE-54E3-4D47-8F8D-BC0918D8B3C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3EB3E10-A636-7145-9D92-E4114EE56DD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98B25A3-B6CE-2B4A-A860-85DA013D094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3A5916D4-9784-5544-9B3C-023D32155C5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09DE7932-2B30-9940-BEEA-2AB656755958}"/>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CEC96994-86E5-DB48-A2BF-7EE2B2B9802E}"/>
                </a:ext>
              </a:extLst>
            </p:cNvPr>
            <p:cNvGrpSpPr/>
            <p:nvPr userDrawn="1"/>
          </p:nvGrpSpPr>
          <p:grpSpPr>
            <a:xfrm>
              <a:off x="204788" y="5173236"/>
              <a:ext cx="8742222" cy="182880"/>
              <a:chOff x="204788" y="-201168"/>
              <a:chExt cx="8742222" cy="182880"/>
            </a:xfrm>
          </p:grpSpPr>
          <p:cxnSp>
            <p:nvCxnSpPr>
              <p:cNvPr id="30" name="Straight Connector 29">
                <a:extLst>
                  <a:ext uri="{FF2B5EF4-FFF2-40B4-BE49-F238E27FC236}">
                    <a16:creationId xmlns:a16="http://schemas.microsoft.com/office/drawing/2014/main" id="{718F2740-71C0-1A46-9C25-68CC9ABD58D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4816854D-63E9-4548-9282-994B494B77E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37236AB-6587-6541-A26F-BEDAA7082C2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98D94CF-A28E-AC43-9512-E78FC0294F78}"/>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0101D05-59DC-9348-A7E7-0E3E666C88C6}"/>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2773A99-4CC5-EE42-960B-837BE3130A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587AD93-EF0B-0043-82FD-C1B63933B9F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D7FEFB6-257D-6349-88FF-6A2DC6E3808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833654B-8423-A646-A6F0-485AD2FF404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CDAA4BC-DD17-E640-BF92-E40E91575B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690E3725-D73A-AB4A-B15D-52CBE439B5B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1CC558FF-E3A6-FB46-A248-69960F5C912D}"/>
                </a:ext>
              </a:extLst>
            </p:cNvPr>
            <p:cNvGrpSpPr/>
            <p:nvPr userDrawn="1"/>
          </p:nvGrpSpPr>
          <p:grpSpPr>
            <a:xfrm>
              <a:off x="-211344" y="203195"/>
              <a:ext cx="182881" cy="4740007"/>
              <a:chOff x="-211344" y="203195"/>
              <a:chExt cx="182881" cy="4740007"/>
            </a:xfrm>
          </p:grpSpPr>
          <p:cxnSp>
            <p:nvCxnSpPr>
              <p:cNvPr id="21" name="Straight Connector 20">
                <a:extLst>
                  <a:ext uri="{FF2B5EF4-FFF2-40B4-BE49-F238E27FC236}">
                    <a16:creationId xmlns:a16="http://schemas.microsoft.com/office/drawing/2014/main" id="{7E616BBE-31CF-4345-A2B6-CE5D0A48DAE8}"/>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C87C166-8DC5-F945-8E3C-01E30D29C3D5}"/>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B288DA9-8FC8-5A43-B12B-5D394F3CEEB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071D595-524D-704F-8E6F-94B27D4601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B6D0778-C58D-7A45-B98C-14B7B2DBC1E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3852A91-F977-2746-BD35-311E1F9CD66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DCCA2E-B0A6-8D43-AD80-BD40E33D07B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41A5BB2-842A-E24A-B04C-84955467114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0D2402D-495D-304D-A1C1-BD1625D15AE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83432379-1E1F-0F40-B7AA-142AC10C2BF6}"/>
                </a:ext>
              </a:extLst>
            </p:cNvPr>
            <p:cNvGrpSpPr/>
            <p:nvPr userDrawn="1"/>
          </p:nvGrpSpPr>
          <p:grpSpPr>
            <a:xfrm>
              <a:off x="9185328" y="203195"/>
              <a:ext cx="182881" cy="4740007"/>
              <a:chOff x="-211344" y="203195"/>
              <a:chExt cx="182881" cy="4740007"/>
            </a:xfrm>
          </p:grpSpPr>
          <p:cxnSp>
            <p:nvCxnSpPr>
              <p:cNvPr id="12" name="Straight Connector 11">
                <a:extLst>
                  <a:ext uri="{FF2B5EF4-FFF2-40B4-BE49-F238E27FC236}">
                    <a16:creationId xmlns:a16="http://schemas.microsoft.com/office/drawing/2014/main" id="{E568A0C2-3A40-EB46-B80E-58900612C75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3A8DC86-888E-0040-B437-FFF099470C3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7E4D844-C57F-E64B-88D9-39F86E6CC99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354D7F8-B351-3C47-9AA1-D443E527A81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947421-D0DE-E744-AF6D-7212B5BE4C0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226FB10D-88AB-2043-9781-E335D0787C6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8B71560-6210-9A46-A70E-BF64DF419ED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E6BCE87-748F-5547-A09C-772C5C55C5A8}"/>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F81D094-05BC-6A4E-A8F3-C1B1A7D88EF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57393885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9" y="1184790"/>
            <a:ext cx="8697541" cy="1127389"/>
          </a:xfrm>
        </p:spPr>
        <p:txBody>
          <a:bodyPr lIns="0" tIns="0" rIns="0" bIns="0" anchor="b" anchorCtr="0">
            <a:noAutofit/>
          </a:bodyPr>
          <a:lstStyle>
            <a:lvl1pPr algn="l">
              <a:lnSpc>
                <a:spcPct val="100000"/>
              </a:lnSpc>
              <a:defRPr sz="3999"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6"/>
            <a:ext cx="8671610" cy="283653"/>
          </a:xfrm>
          <a:prstGeom prst="rect">
            <a:avLst/>
          </a:prstGeom>
        </p:spPr>
        <p:txBody>
          <a:bodyPr lIns="0" tIns="0" rIns="0" bIns="0" anchor="t" anchorCtr="0">
            <a:noAutofit/>
          </a:bodyPr>
          <a:lstStyle>
            <a:lvl1pPr marL="0" indent="0" algn="l">
              <a:lnSpc>
                <a:spcPct val="100000"/>
              </a:lnSpc>
              <a:spcBef>
                <a:spcPts val="0"/>
              </a:spcBef>
              <a:buNone/>
              <a:defRPr sz="2399" b="0" i="0" cap="none" baseline="0">
                <a:solidFill>
                  <a:schemeClr val="bg2"/>
                </a:solidFill>
                <a:latin typeface="IBM Plex Sans" panose="020B0503050203000203" pitchFamily="34" charset="77"/>
                <a:cs typeface="Arial" panose="020B0604020202020204" pitchFamily="34" charset="0"/>
              </a:defRPr>
            </a:lvl1pPr>
            <a:lvl2pPr marL="308533" indent="0" algn="ctr">
              <a:buNone/>
              <a:defRPr sz="1350"/>
            </a:lvl2pPr>
            <a:lvl3pPr marL="617066" indent="0" algn="ctr">
              <a:buNone/>
              <a:defRPr sz="1215"/>
            </a:lvl3pPr>
            <a:lvl4pPr marL="925598" indent="0" algn="ctr">
              <a:buNone/>
              <a:defRPr sz="1080"/>
            </a:lvl4pPr>
            <a:lvl5pPr marL="1234132" indent="0" algn="ctr">
              <a:buNone/>
              <a:defRPr sz="1080"/>
            </a:lvl5pPr>
            <a:lvl6pPr marL="1542665" indent="0" algn="ctr">
              <a:buNone/>
              <a:defRPr sz="1080"/>
            </a:lvl6pPr>
            <a:lvl7pPr marL="1851197" indent="0" algn="ctr">
              <a:buNone/>
              <a:defRPr sz="1080"/>
            </a:lvl7pPr>
            <a:lvl8pPr marL="2159730" indent="0" algn="ctr">
              <a:buNone/>
              <a:defRPr sz="1080"/>
            </a:lvl8pPr>
            <a:lvl9pPr marL="2468263"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8" y="3252751"/>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533" indent="0">
              <a:buFontTx/>
              <a:buNone/>
              <a:defRPr/>
            </a:lvl2pPr>
            <a:lvl3pPr marL="617066" indent="0">
              <a:buFontTx/>
              <a:buNone/>
              <a:defRPr/>
            </a:lvl3pPr>
            <a:lvl4pPr marL="925598" indent="0">
              <a:buFontTx/>
              <a:buNone/>
              <a:defRPr/>
            </a:lvl4pPr>
            <a:lvl5pPr marL="1234132"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9"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52" indent="0" algn="r">
              <a:buFontTx/>
              <a:buNone/>
              <a:defRPr sz="1260" i="1"/>
            </a:lvl2pPr>
            <a:lvl3pPr marL="345671" indent="0" algn="r">
              <a:buFontTx/>
              <a:buNone/>
              <a:defRPr sz="1260" i="1"/>
            </a:lvl3pPr>
            <a:lvl4pPr marL="469942" indent="0" algn="r">
              <a:buFontTx/>
              <a:buNone/>
              <a:defRPr sz="1260" i="1"/>
            </a:lvl4pPr>
            <a:lvl5pPr marL="627065"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8" y="3501711"/>
            <a:ext cx="4104436" cy="200981"/>
          </a:xfrm>
          <a:prstGeom prst="rect">
            <a:avLst/>
          </a:prstGeom>
        </p:spPr>
        <p:txBody>
          <a:bodyPr lIns="0" tIns="0" rIns="0" bIns="0" anchor="t" anchorCtr="0">
            <a:noAutofit/>
          </a:bodyPr>
          <a:lstStyle>
            <a:lvl1pPr marL="0" marR="0" indent="0" algn="l" defTabSz="617066"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533" indent="0">
              <a:buFontTx/>
              <a:buNone/>
              <a:defRPr/>
            </a:lvl2pPr>
            <a:lvl3pPr marL="617066" indent="0">
              <a:buFontTx/>
              <a:buNone/>
              <a:defRPr/>
            </a:lvl3pPr>
            <a:lvl4pPr marL="925598" indent="0">
              <a:buFontTx/>
              <a:buNone/>
              <a:defRPr/>
            </a:lvl4pPr>
            <a:lvl5pPr marL="1234132"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9"/>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a:xfrm>
            <a:off x="228600" y="4907015"/>
            <a:ext cx="2286000" cy="101419"/>
          </a:xfrm>
          <a:prstGeom prst="rect">
            <a:avLst/>
          </a:prstGeom>
        </p:spPr>
        <p:txBody>
          <a:bodyPr/>
          <a:lstStyle>
            <a:lvl1pPr>
              <a:defRPr>
                <a:solidFill>
                  <a:schemeClr val="tx2">
                    <a:lumMod val="65000"/>
                  </a:schemeClr>
                </a:solidFill>
              </a:defRPr>
            </a:lvl1pPr>
          </a:lstStyle>
          <a:p>
            <a:r>
              <a:rPr lang="en-US"/>
              <a:t>IBM CONFIDENTIAL</a:t>
            </a:r>
            <a:endParaRPr lang="en-US" dirty="0"/>
          </a:p>
        </p:txBody>
      </p:sp>
    </p:spTree>
    <p:extLst>
      <p:ext uri="{BB962C8B-B14F-4D97-AF65-F5344CB8AC3E}">
        <p14:creationId xmlns:p14="http://schemas.microsoft.com/office/powerpoint/2010/main" val="28678177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4112">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Title and 2-Column Text - dark background">
    <p:bg>
      <p:bgPr>
        <a:solidFill>
          <a:srgbClr val="000000"/>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0160"/>
            <a:ext cx="4114800" cy="3206750"/>
          </a:xfrm>
        </p:spPr>
        <p:txBody>
          <a:bodyPr/>
          <a:lstStyle>
            <a:lvl1pPr>
              <a:defRPr b="0" i="0">
                <a:solidFill>
                  <a:srgbClr val="FFFFFF"/>
                </a:solidFill>
                <a:latin typeface="IBM Plex Sans" panose="020B0503050203000203" pitchFamily="34" charset="0"/>
              </a:defRPr>
            </a:lvl1pPr>
            <a:lvl2pPr>
              <a:defRPr b="0" i="0">
                <a:solidFill>
                  <a:srgbClr val="FFFFFF"/>
                </a:solidFill>
                <a:latin typeface="IBM Plex Sans" panose="020B0503050203000203" pitchFamily="34" charset="0"/>
              </a:defRPr>
            </a:lvl2pPr>
            <a:lvl3pPr>
              <a:defRPr b="0" i="0">
                <a:solidFill>
                  <a:srgbClr val="FFFFFF"/>
                </a:solidFill>
                <a:latin typeface="IBM Plex Sans" panose="020B0503050203000203" pitchFamily="34" charset="0"/>
              </a:defRPr>
            </a:lvl3pPr>
            <a:lvl4pPr>
              <a:defRPr b="0" i="0">
                <a:solidFill>
                  <a:srgbClr val="FFFFFF"/>
                </a:solidFill>
                <a:latin typeface="IBM Plex Sans" panose="020B0503050203000203" pitchFamily="34" charset="0"/>
              </a:defRPr>
            </a:lvl4pPr>
            <a:lvl5pPr>
              <a:defRPr b="0" i="0">
                <a:solidFill>
                  <a:srgbClr val="FFFFFF"/>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0" y="1280160"/>
            <a:ext cx="4114731" cy="3206750"/>
          </a:xfrm>
        </p:spPr>
        <p:txBody>
          <a:bodyPr/>
          <a:lstStyle>
            <a:lvl1pPr>
              <a:defRPr b="0" i="0">
                <a:solidFill>
                  <a:srgbClr val="FFFFFF"/>
                </a:solidFill>
                <a:latin typeface="IBM Plex Sans" panose="020B0503050203000203" pitchFamily="34" charset="0"/>
              </a:defRPr>
            </a:lvl1pPr>
            <a:lvl2pPr>
              <a:defRPr b="0" i="0">
                <a:solidFill>
                  <a:srgbClr val="FFFFFF"/>
                </a:solidFill>
                <a:latin typeface="IBM Plex Sans" panose="020B0503050203000203" pitchFamily="34" charset="0"/>
              </a:defRPr>
            </a:lvl2pPr>
            <a:lvl3pPr>
              <a:defRPr b="0" i="0">
                <a:solidFill>
                  <a:srgbClr val="FFFFFF"/>
                </a:solidFill>
                <a:latin typeface="IBM Plex Sans" panose="020B0503050203000203" pitchFamily="34" charset="0"/>
              </a:defRPr>
            </a:lvl3pPr>
            <a:lvl4pPr>
              <a:defRPr b="0" i="0">
                <a:solidFill>
                  <a:srgbClr val="FFFFFF"/>
                </a:solidFill>
                <a:latin typeface="IBM Plex Sans" panose="020B0503050203000203" pitchFamily="34" charset="0"/>
              </a:defRPr>
            </a:lvl4pPr>
            <a:lvl5pPr>
              <a:defRPr b="0" i="0">
                <a:solidFill>
                  <a:srgbClr val="FFFFFF"/>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rgbClr val="FFFFFF"/>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a:xfrm>
            <a:off x="197183" y="4825970"/>
            <a:ext cx="2893484" cy="91440"/>
          </a:xfrm>
        </p:spPr>
        <p:txBody>
          <a:bodyPr/>
          <a:lstStyle>
            <a:lvl1pPr>
              <a:defRPr>
                <a:solidFill>
                  <a:srgbClr val="868D95"/>
                </a:solidFill>
              </a:defRPr>
            </a:lvl1pPr>
          </a:lstStyle>
          <a:p>
            <a:r>
              <a:rPr lang="en-US"/>
              <a:t>IBM CONFIDENTIAL</a:t>
            </a:r>
            <a:endParaRPr lang="en-US" b="1" dirty="0">
              <a:latin typeface="IBM Plex Sans" panose="020B0503050203000203" pitchFamily="34" charset="0"/>
            </a:endParaRPr>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32545523"/>
      </p:ext>
    </p:extLst>
  </p:cSld>
  <p:clrMapOvr>
    <a:overrideClrMapping bg1="dk1" tx1="lt1" bg2="dk2" tx2="lt2" accent1="accent1" accent2="accent2" accent3="accent3" accent4="accent4" accent5="accent5" accent6="accent6" hlink="hlink" folHlink="folHlink"/>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8" y="1184789"/>
            <a:ext cx="8697541" cy="1127389"/>
          </a:xfrm>
        </p:spPr>
        <p:txBody>
          <a:bodyPr lIns="0" tIns="0" rIns="0" bIns="0" anchor="b" anchorCtr="0">
            <a:noAutofit/>
          </a:bodyPr>
          <a:lstStyle>
            <a:lvl1pPr algn="l">
              <a:lnSpc>
                <a:spcPct val="100000"/>
              </a:lnSpc>
              <a:defRPr sz="4000"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5"/>
            <a:ext cx="8671610" cy="283653"/>
          </a:xfrm>
          <a:prstGeom prst="rect">
            <a:avLst/>
          </a:prstGeom>
        </p:spPr>
        <p:txBody>
          <a:bodyPr lIns="0" tIns="0" rIns="0" bIns="0" anchor="t" anchorCtr="0">
            <a:noAutofit/>
          </a:bodyPr>
          <a:lstStyle>
            <a:lvl1pPr marL="0" indent="0" algn="l">
              <a:lnSpc>
                <a:spcPct val="100000"/>
              </a:lnSpc>
              <a:spcBef>
                <a:spcPts val="0"/>
              </a:spcBef>
              <a:buNone/>
              <a:defRPr sz="2400" b="0" i="0" cap="none" baseline="0">
                <a:solidFill>
                  <a:schemeClr val="bg2"/>
                </a:solidFill>
                <a:latin typeface="IBM Plex Sans" panose="020B0503050203000203" pitchFamily="34" charset="77"/>
                <a:cs typeface="Arial" panose="020B0604020202020204" pitchFamily="34" charset="0"/>
              </a:defRPr>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8" y="3252750"/>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8"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91" indent="0" algn="r">
              <a:buFontTx/>
              <a:buNone/>
              <a:defRPr sz="1260" i="1"/>
            </a:lvl2pPr>
            <a:lvl3pPr marL="345758" indent="0" algn="r">
              <a:buFontTx/>
              <a:buNone/>
              <a:defRPr sz="1260" i="1"/>
            </a:lvl3pPr>
            <a:lvl4pPr marL="470059" indent="0" algn="r">
              <a:buFontTx/>
              <a:buNone/>
              <a:defRPr sz="1260" i="1"/>
            </a:lvl4pPr>
            <a:lvl5pPr marL="627222"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8" y="3501710"/>
            <a:ext cx="4104436" cy="200981"/>
          </a:xfrm>
          <a:prstGeom prst="rect">
            <a:avLst/>
          </a:prstGeom>
        </p:spPr>
        <p:txBody>
          <a:bodyPr lIns="0" tIns="0" rIns="0" bIns="0" anchor="t" anchorCtr="0">
            <a:noAutofit/>
          </a:bodyPr>
          <a:lstStyle>
            <a:lvl1pPr marL="0" marR="0" indent="0" algn="l" defTabSz="617220"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8"/>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p:txBody>
          <a:bodyPr/>
          <a:lstStyle>
            <a:lvl1pPr>
              <a:defRPr>
                <a:solidFill>
                  <a:schemeClr val="tx2">
                    <a:lumMod val="65000"/>
                  </a:schemeClr>
                </a:solidFill>
              </a:defRPr>
            </a:lvl1pPr>
          </a:lstStyle>
          <a:p>
            <a:r>
              <a:rPr lang="en-US"/>
              <a:t>IBM CONFIDENTIAL</a:t>
            </a:r>
            <a:endParaRPr lang="en-US" dirty="0"/>
          </a:p>
        </p:txBody>
      </p:sp>
    </p:spTree>
    <p:extLst>
      <p:ext uri="{BB962C8B-B14F-4D97-AF65-F5344CB8AC3E}">
        <p14:creationId xmlns:p14="http://schemas.microsoft.com/office/powerpoint/2010/main" val="36068946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084">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075038986"/>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Blank - Light">
    <p:bg>
      <p:bgPr>
        <a:solidFill>
          <a:schemeClr val="tx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01F704C8-DCEC-AE42-B4D0-9A86DED29D1D}"/>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54A4B1CF-4596-DC4B-A534-87DA97F067BF}"/>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714626730"/>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314086227"/>
      </p:ext>
    </p:extLst>
  </p:cSld>
  <p:clrMapOvr>
    <a:overrideClrMapping bg1="lt1" tx1="dk1" bg2="lt2" tx2="dk2" accent1="accent1" accent2="accent2" accent3="accent3" accent4="accent4" accent5="accent5" accent6="accent6" hlink="hlink" folHlink="folHlink"/>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90140-43FB-C24F-880C-B8BE35F1BCB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F4CAF293-D3D4-B243-84D1-DE7B389A1775}"/>
              </a:ext>
            </a:extLst>
          </p:cNvPr>
          <p:cNvSpPr>
            <a:spLocks noGrp="1"/>
          </p:cNvSpPr>
          <p:nvPr>
            <p:ph type="ftr" sz="quarter" idx="1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D7E4B97-1B1D-344D-983F-A995E840D5D3}"/>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305710616"/>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07950"/>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a:lnSpc>
                <a:spcPct val="90000"/>
              </a:lnSpc>
              <a:defRPr sz="9600" b="0" i="0">
                <a:latin typeface="IBM Plex Sans ExtraLight" panose="020B0303050203000203"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6"/>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4652556B-7102-7A48-B0A8-F9D27A153FD9}"/>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83B1BFD5-71D6-7943-A662-4F1B5644D97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38530330"/>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5" y="572248"/>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480" fontAlgn="base">
              <a:spcBef>
                <a:spcPts val="450"/>
              </a:spcBef>
              <a:spcAft>
                <a:spcPct val="0"/>
              </a:spcAft>
              <a:buClrTx/>
              <a:buSzTx/>
              <a:buFontTx/>
              <a:buNone/>
              <a:tabLst/>
            </a:pPr>
            <a:r>
              <a:rPr lang="en-US" dirty="0"/>
              <a:t>Edit Master intro text style</a:t>
            </a:r>
          </a:p>
        </p:txBody>
      </p:sp>
      <p:sp>
        <p:nvSpPr>
          <p:cNvPr id="2" name="Footer Placeholder 1">
            <a:extLst>
              <a:ext uri="{FF2B5EF4-FFF2-40B4-BE49-F238E27FC236}">
                <a16:creationId xmlns:a16="http://schemas.microsoft.com/office/drawing/2014/main" id="{A5AC4C5F-2F8F-5E4E-8EE6-52080C04EF7A}"/>
              </a:ext>
            </a:extLst>
          </p:cNvPr>
          <p:cNvSpPr>
            <a:spLocks noGrp="1"/>
          </p:cNvSpPr>
          <p:nvPr>
            <p:ph type="ftr" sz="quarter" idx="12"/>
          </p:nvPr>
        </p:nvSpPr>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C5D9BA7F-1940-CD48-A4DF-30BE61FD3C0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
        <p:nvSpPr>
          <p:cNvPr id="9" name="Title 8">
            <a:extLst>
              <a:ext uri="{FF2B5EF4-FFF2-40B4-BE49-F238E27FC236}">
                <a16:creationId xmlns:a16="http://schemas.microsoft.com/office/drawing/2014/main" id="{3043ACC8-F48A-D049-ABE0-B87CC5602072}"/>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06125680"/>
      </p:ext>
    </p:extLst>
  </p:cSld>
  <p:clrMapOvr>
    <a:overrideClrMapping bg1="lt1" tx1="dk1" bg2="lt2" tx2="dk2" accent1="accent1" accent2="accent2" accent3="accent3" accent4="accent4" accent5="accent5" accent6="accent6" hlink="hlink" folHlink="folHlink"/>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Leading Title and Subtitle">
    <p:bg>
      <p:bgPr>
        <a:solidFill>
          <a:schemeClr val="tx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5" y="832598"/>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480" fontAlgn="base">
              <a:spcBef>
                <a:spcPts val="450"/>
              </a:spcBef>
              <a:spcAft>
                <a:spcPct val="0"/>
              </a:spcAft>
              <a:buClrTx/>
              <a:buSzTx/>
              <a:buFontTx/>
              <a:buNone/>
              <a:tabLst/>
            </a:pPr>
            <a:r>
              <a:rPr lang="en-US" dirty="0"/>
              <a:t>Edit Master intro text style</a:t>
            </a:r>
          </a:p>
        </p:txBody>
      </p:sp>
      <p:sp>
        <p:nvSpPr>
          <p:cNvPr id="6" name="Title 5">
            <a:extLst>
              <a:ext uri="{FF2B5EF4-FFF2-40B4-BE49-F238E27FC236}">
                <a16:creationId xmlns:a16="http://schemas.microsoft.com/office/drawing/2014/main" id="{3724E524-E40E-0149-AF3D-82E8DB368AB9}"/>
              </a:ext>
            </a:extLst>
          </p:cNvPr>
          <p:cNvSpPr>
            <a:spLocks noGrp="1"/>
          </p:cNvSpPr>
          <p:nvPr>
            <p:ph type="title"/>
          </p:nvPr>
        </p:nvSpPr>
        <p:spPr>
          <a:xfrm>
            <a:off x="219701" y="391781"/>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E7F91217-EF33-204C-900E-A9234E21CCD6}"/>
              </a:ext>
            </a:extLst>
          </p:cNvPr>
          <p:cNvSpPr>
            <a:spLocks noGrp="1"/>
          </p:cNvSpPr>
          <p:nvPr>
            <p:ph type="ftr" sz="quarter" idx="12"/>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3372EBD4-5116-7040-A6CF-AFEAED3C1EA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529827248"/>
      </p:ext>
    </p:extLst>
  </p:cSld>
  <p:clrMapOvr>
    <a:overrideClrMapping bg1="lt1" tx1="dk1" bg2="lt2" tx2="dk2" accent1="accent1" accent2="accent2" accent3="accent3" accent4="accent4" accent5="accent5" accent6="accent6" hlink="hlink" folHlink="folHlink"/>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Black Bkgd">
    <p:bg>
      <p:bgPr>
        <a:solidFill>
          <a:srgbClr val="010203"/>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1" y="822960"/>
            <a:ext cx="8686174" cy="3703320"/>
          </a:xfrm>
        </p:spPr>
        <p:txBody>
          <a:bodyPr/>
          <a:lstStyle>
            <a:lvl1pPr>
              <a:defRPr sz="1400" b="0" i="0">
                <a:solidFill>
                  <a:schemeClr val="bg2"/>
                </a:solidFill>
                <a:latin typeface="IBM Plex Sans" panose="020B0503050203000203" pitchFamily="34" charset="77"/>
              </a:defRPr>
            </a:lvl1pPr>
            <a:lvl2pPr>
              <a:defRPr sz="1400" b="0" i="0">
                <a:solidFill>
                  <a:schemeClr val="bg2"/>
                </a:solidFill>
                <a:latin typeface="IBM Plex Sans" panose="020B0503050203000203" pitchFamily="34" charset="77"/>
              </a:defRPr>
            </a:lvl2pPr>
            <a:lvl3pPr>
              <a:defRPr sz="1400" b="0" i="0">
                <a:solidFill>
                  <a:schemeClr val="bg2"/>
                </a:solidFill>
                <a:latin typeface="IBM Plex Sans" panose="020B0503050203000203" pitchFamily="34" charset="77"/>
              </a:defRPr>
            </a:lvl3pPr>
            <a:lvl4pPr>
              <a:defRPr sz="1400" b="0" i="0">
                <a:solidFill>
                  <a:schemeClr val="bg2"/>
                </a:solidFill>
                <a:latin typeface="IBM Plex Sans" panose="020B0503050203000203" pitchFamily="34" charset="77"/>
              </a:defRPr>
            </a:lvl4pPr>
            <a:lvl5pPr>
              <a:defRPr sz="1400" b="0" i="0">
                <a:solidFill>
                  <a:schemeClr val="bg2"/>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bg2"/>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D9F1175E-914D-C642-AD09-03D07414FDBD}"/>
              </a:ext>
            </a:extLst>
          </p:cNvPr>
          <p:cNvSpPr>
            <a:spLocks noGrp="1"/>
          </p:cNvSpPr>
          <p:nvPr>
            <p:ph type="ftr" sz="quarter" idx="15"/>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827CA721-9E33-4441-A83A-ECEDAB2D0ABB}"/>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398920379"/>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 Black Bkgd">
    <p:bg>
      <p:bgPr>
        <a:solidFill>
          <a:schemeClr val="tx2"/>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1" y="822960"/>
            <a:ext cx="8686174" cy="3703320"/>
          </a:xfrm>
        </p:spPr>
        <p:txBody>
          <a:bodyPr/>
          <a:lstStyle>
            <a:lvl1pPr>
              <a:defRPr sz="1400" b="0" i="0">
                <a:solidFill>
                  <a:schemeClr val="tx1"/>
                </a:solidFill>
                <a:latin typeface="IBM Plex Sans" panose="020B0503050203000203" pitchFamily="34" charset="77"/>
              </a:defRPr>
            </a:lvl1pPr>
            <a:lvl2pPr>
              <a:defRPr sz="1400" b="0" i="0">
                <a:solidFill>
                  <a:schemeClr val="tx1"/>
                </a:solidFill>
                <a:latin typeface="IBM Plex Sans" panose="020B0503050203000203" pitchFamily="34" charset="77"/>
              </a:defRPr>
            </a:lvl2pPr>
            <a:lvl3pPr>
              <a:defRPr sz="1400" b="0" i="0">
                <a:solidFill>
                  <a:schemeClr val="tx1"/>
                </a:solidFill>
                <a:latin typeface="IBM Plex Sans" panose="020B0503050203000203" pitchFamily="34" charset="77"/>
              </a:defRPr>
            </a:lvl3pPr>
            <a:lvl4pPr>
              <a:defRPr sz="1400" b="0" i="0">
                <a:solidFill>
                  <a:schemeClr val="tx1"/>
                </a:solidFill>
                <a:latin typeface="IBM Plex Sans" panose="020B0503050203000203" pitchFamily="34" charset="77"/>
              </a:defRPr>
            </a:lvl4pPr>
            <a:lvl5pPr>
              <a:defRPr sz="1400" b="0" i="0">
                <a:solidFill>
                  <a:schemeClr val="tx1"/>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C4319FB2-3C33-A941-AB65-636D1A7513CF}"/>
              </a:ext>
            </a:extLst>
          </p:cNvPr>
          <p:cNvSpPr>
            <a:spLocks noGrp="1"/>
          </p:cNvSpPr>
          <p:nvPr>
            <p:ph type="ftr" sz="quarter" idx="15"/>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54C89A35-6CE4-CD49-B46A-0EA07A0A32FA}"/>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945710594"/>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nd 2 Column Content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bg2"/>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84E6E61-FB80-BD4F-A952-BBAB7FFDE90C}"/>
              </a:ext>
            </a:extLst>
          </p:cNvPr>
          <p:cNvSpPr>
            <a:spLocks noGrp="1"/>
          </p:cNvSpPr>
          <p:nvPr>
            <p:ph type="ftr" sz="quarter" idx="12"/>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A784A2D0-D516-5042-B81B-85A38190971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466380584"/>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nd 2 Column Content - Light Bkg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tx1"/>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C744D4B-3E32-F748-8255-3A3DA55D5C9C}"/>
              </a:ext>
            </a:extLst>
          </p:cNvPr>
          <p:cNvSpPr>
            <a:spLocks noGrp="1"/>
          </p:cNvSpPr>
          <p:nvPr>
            <p:ph type="ftr" sz="quarter" idx="12"/>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F9ACE6B4-04C9-1744-82D7-C508FD8ABE4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541422029"/>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Title, Text, and Half-page Photo">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1"/>
          </a:solidFill>
        </p:spPr>
        <p:txBody>
          <a:bodyPr tIns="2103120"/>
          <a:lstStyle>
            <a:lvl1pPr marL="0" indent="0" algn="ctr">
              <a:spcBef>
                <a:spcPts val="0"/>
              </a:spcBef>
              <a:buFontTx/>
              <a:buNone/>
              <a:defRPr>
                <a:solidFill>
                  <a:schemeClr val="bg2"/>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415299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1_Title, Text, and Half-page Photo">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2">
              <a:lumMod val="95000"/>
            </a:schemeClr>
          </a:solidFill>
        </p:spPr>
        <p:txBody>
          <a:bodyPr tIns="2103120"/>
          <a:lstStyle>
            <a:lvl1pPr marL="0" indent="0" algn="ctr">
              <a:spcBef>
                <a:spcPts val="0"/>
              </a:spcBef>
              <a:buFontTx/>
              <a:buNone/>
              <a:defRPr>
                <a:solidFill>
                  <a:schemeClr val="tx1"/>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bg2"/>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3406845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Focus Areas">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p:nvPr>
        </p:nvSpPr>
        <p:spPr>
          <a:xfrm>
            <a:off x="0" y="0"/>
            <a:ext cx="9144000" cy="2571750"/>
          </a:xfrm>
          <a:solidFill>
            <a:schemeClr val="tx1"/>
          </a:solidFill>
        </p:spPr>
        <p:txBody>
          <a:bodyPr lIns="0" tIns="0" rIns="0" bIns="0" anchor="ctr" anchorCtr="0"/>
          <a:lstStyle>
            <a:lvl1pPr marL="0" indent="0" algn="ctr">
              <a:spcBef>
                <a:spcPts val="0"/>
              </a:spcBef>
              <a:buFontTx/>
              <a:buNone/>
              <a:defRPr>
                <a:solidFill>
                  <a:schemeClr val="bg2"/>
                </a:solidFill>
              </a:defRPr>
            </a:lvl1pPr>
          </a:lstStyle>
          <a:p>
            <a:endParaRPr lang="en-US" dirty="0"/>
          </a:p>
        </p:txBody>
      </p:sp>
      <p:sp>
        <p:nvSpPr>
          <p:cNvPr id="5" name="Title 4">
            <a:extLst>
              <a:ext uri="{FF2B5EF4-FFF2-40B4-BE49-F238E27FC236}">
                <a16:creationId xmlns:a16="http://schemas.microsoft.com/office/drawing/2014/main" id="{792305F8-21A2-334C-BF87-FEA305D1F3C6}"/>
              </a:ext>
            </a:extLst>
          </p:cNvPr>
          <p:cNvSpPr>
            <a:spLocks noGrp="1"/>
          </p:cNvSpPr>
          <p:nvPr>
            <p:ph type="title" hasCustomPrompt="1"/>
          </p:nvPr>
        </p:nvSpPr>
        <p:spPr>
          <a:xfrm>
            <a:off x="736600" y="214800"/>
            <a:ext cx="8178800" cy="299550"/>
          </a:xfrm>
        </p:spPr>
        <p:txBody>
          <a:bodyPr/>
          <a:lstStyle>
            <a:lvl1pPr>
              <a:defRPr sz="1600" b="0" i="0">
                <a:solidFill>
                  <a:schemeClr val="bg2"/>
                </a:solidFill>
                <a:latin typeface="IBM Plex Sans" panose="020B0503050203000203" pitchFamily="34" charset="77"/>
              </a:defRPr>
            </a:lvl1pPr>
          </a:lstStyle>
          <a:p>
            <a:r>
              <a:rPr lang="en-US" dirty="0"/>
              <a:t>Click to edit Master header text</a:t>
            </a:r>
          </a:p>
        </p:txBody>
      </p:sp>
      <p:sp>
        <p:nvSpPr>
          <p:cNvPr id="13" name="Text Placeholder 11">
            <a:extLst>
              <a:ext uri="{FF2B5EF4-FFF2-40B4-BE49-F238E27FC236}">
                <a16:creationId xmlns:a16="http://schemas.microsoft.com/office/drawing/2014/main" id="{B6C458E2-FCA8-624F-84BE-AF3C5760E1F9}"/>
              </a:ext>
            </a:extLst>
          </p:cNvPr>
          <p:cNvSpPr>
            <a:spLocks noGrp="1"/>
          </p:cNvSpPr>
          <p:nvPr>
            <p:ph type="body" sz="quarter" idx="17" hasCustomPrompt="1"/>
          </p:nvPr>
        </p:nvSpPr>
        <p:spPr>
          <a:xfrm>
            <a:off x="215900" y="1915989"/>
            <a:ext cx="8686800" cy="246221"/>
          </a:xfrm>
        </p:spPr>
        <p:txBody>
          <a:bodyPr wrap="square" lIns="0" tIns="0" rIns="0" bIns="0">
            <a:spAutoFit/>
          </a:bodyPr>
          <a:lstStyle>
            <a:lvl1pPr>
              <a:defRPr lang="en-US" sz="1600" b="0" i="0" dirty="0">
                <a:latin typeface="IBM Plex Sans Light" panose="020B0403050203000203" pitchFamily="34" charset="77"/>
              </a:defRPr>
            </a:lvl1pPr>
          </a:lstStyle>
          <a:p>
            <a:pPr lvl="0" fontAlgn="auto">
              <a:spcBef>
                <a:spcPts val="1600"/>
              </a:spcBef>
              <a:spcAft>
                <a:spcPts val="600"/>
              </a:spcAft>
            </a:pPr>
            <a:r>
              <a:rPr lang="en-US" dirty="0"/>
              <a:t>Edit Master subtitle text</a:t>
            </a:r>
          </a:p>
        </p:txBody>
      </p:sp>
      <p:cxnSp>
        <p:nvCxnSpPr>
          <p:cNvPr id="18" name="Straight Connector 17">
            <a:extLst>
              <a:ext uri="{FF2B5EF4-FFF2-40B4-BE49-F238E27FC236}">
                <a16:creationId xmlns:a16="http://schemas.microsoft.com/office/drawing/2014/main" id="{4C4B9668-B2F2-A546-A2E8-537F0172AC6C}"/>
              </a:ext>
            </a:extLst>
          </p:cNvPr>
          <p:cNvCxnSpPr/>
          <p:nvPr userDrawn="1"/>
        </p:nvCxnSpPr>
        <p:spPr>
          <a:xfrm>
            <a:off x="228600" y="4346485"/>
            <a:ext cx="8686800" cy="0"/>
          </a:xfrm>
          <a:prstGeom prst="line">
            <a:avLst/>
          </a:prstGeom>
          <a:ln w="9525">
            <a:solidFill>
              <a:schemeClr val="bg2">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15A4E112-4FB5-E842-8441-C0BBFEDF5CEE}"/>
              </a:ext>
            </a:extLst>
          </p:cNvPr>
          <p:cNvSpPr>
            <a:spLocks noGrp="1"/>
          </p:cNvSpPr>
          <p:nvPr>
            <p:ph type="body" sz="quarter" idx="20" hasCustomPrompt="1"/>
          </p:nvPr>
        </p:nvSpPr>
        <p:spPr>
          <a:xfrm>
            <a:off x="228600" y="4453400"/>
            <a:ext cx="8686800" cy="274538"/>
          </a:xfrm>
        </p:spPr>
        <p:txBody>
          <a:bodyPr wrap="square" lIns="0" tIns="0" rIns="0" bIns="0" anchor="ctr" anchorCtr="0">
            <a:noAutofit/>
          </a:bodyPr>
          <a:lstStyle>
            <a:lvl1pPr algn="ctr">
              <a:defRPr lang="en-US" sz="1000" b="0" i="0" dirty="0">
                <a:solidFill>
                  <a:schemeClr val="bg2">
                    <a:lumMod val="65000"/>
                  </a:schemeClr>
                </a:solidFill>
                <a:latin typeface="IBM Plex Sans" panose="020B0503050203000203" pitchFamily="34" charset="77"/>
              </a:defRPr>
            </a:lvl1pPr>
          </a:lstStyle>
          <a:p>
            <a:pPr lvl="0" fontAlgn="auto">
              <a:spcBef>
                <a:spcPts val="1600"/>
              </a:spcBef>
              <a:spcAft>
                <a:spcPts val="600"/>
              </a:spcAft>
            </a:pPr>
            <a:r>
              <a:rPr lang="en-US" dirty="0"/>
              <a:t>Edit Master solution text</a:t>
            </a:r>
          </a:p>
        </p:txBody>
      </p:sp>
      <p:sp>
        <p:nvSpPr>
          <p:cNvPr id="22" name="Text Placeholder 11">
            <a:extLst>
              <a:ext uri="{FF2B5EF4-FFF2-40B4-BE49-F238E27FC236}">
                <a16:creationId xmlns:a16="http://schemas.microsoft.com/office/drawing/2014/main" id="{3511A67E-ADA8-1E49-AAC8-E821DA48501F}"/>
              </a:ext>
            </a:extLst>
          </p:cNvPr>
          <p:cNvSpPr>
            <a:spLocks noGrp="1"/>
          </p:cNvSpPr>
          <p:nvPr>
            <p:ph type="body" sz="quarter" idx="21" hasCustomPrompt="1"/>
          </p:nvPr>
        </p:nvSpPr>
        <p:spPr>
          <a:xfrm>
            <a:off x="215900" y="2800350"/>
            <a:ext cx="8686800" cy="215444"/>
          </a:xfrm>
        </p:spPr>
        <p:txBody>
          <a:bodyPr wrap="square" lIns="0" tIns="0" rIns="0" bIns="0">
            <a:spAutoFit/>
          </a:bodyPr>
          <a:lstStyle>
            <a:lvl1pPr>
              <a:defRPr lang="en-US" sz="1400" b="0" i="0" dirty="0">
                <a:solidFill>
                  <a:schemeClr val="tx1"/>
                </a:solidFill>
                <a:latin typeface="IBM Plex Sans Light" panose="020B0403050203000203" pitchFamily="34" charset="77"/>
              </a:defRPr>
            </a:lvl1pPr>
          </a:lstStyle>
          <a:p>
            <a:pPr lvl="0" fontAlgn="auto">
              <a:spcBef>
                <a:spcPts val="1600"/>
              </a:spcBef>
              <a:spcAft>
                <a:spcPts val="600"/>
              </a:spcAft>
            </a:pPr>
            <a:r>
              <a:rPr lang="en-US" dirty="0"/>
              <a:t>Edit Master statement text</a:t>
            </a:r>
          </a:p>
        </p:txBody>
      </p:sp>
      <p:sp>
        <p:nvSpPr>
          <p:cNvPr id="31" name="Text Placeholder 11">
            <a:extLst>
              <a:ext uri="{FF2B5EF4-FFF2-40B4-BE49-F238E27FC236}">
                <a16:creationId xmlns:a16="http://schemas.microsoft.com/office/drawing/2014/main" id="{AFFBC2DB-30C7-514B-A98D-CE2EEF2DF4DB}"/>
              </a:ext>
            </a:extLst>
          </p:cNvPr>
          <p:cNvSpPr>
            <a:spLocks noGrp="1"/>
          </p:cNvSpPr>
          <p:nvPr>
            <p:ph type="body" sz="quarter" idx="22" hasCustomPrompt="1"/>
          </p:nvPr>
        </p:nvSpPr>
        <p:spPr>
          <a:xfrm>
            <a:off x="215900"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3" name="Text Placeholder 11">
            <a:extLst>
              <a:ext uri="{FF2B5EF4-FFF2-40B4-BE49-F238E27FC236}">
                <a16:creationId xmlns:a16="http://schemas.microsoft.com/office/drawing/2014/main" id="{F95AB8D8-6944-884A-87D4-EDCB9C775253}"/>
              </a:ext>
            </a:extLst>
          </p:cNvPr>
          <p:cNvSpPr>
            <a:spLocks noGrp="1"/>
          </p:cNvSpPr>
          <p:nvPr>
            <p:ph type="body" sz="quarter" idx="24" hasCustomPrompt="1"/>
          </p:nvPr>
        </p:nvSpPr>
        <p:spPr>
          <a:xfrm>
            <a:off x="203200" y="826339"/>
            <a:ext cx="8686800" cy="443198"/>
          </a:xfrm>
        </p:spPr>
        <p:txBody>
          <a:bodyPr vert="horz" lIns="0" tIns="0" rIns="0" bIns="0" rtlCol="0">
            <a:noAutofit/>
          </a:bodyPr>
          <a:lstStyle>
            <a:lvl1pPr>
              <a:spcBef>
                <a:spcPts val="0"/>
              </a:spcBef>
              <a:defRPr lang="en-US" sz="3200" b="0" i="0" dirty="0">
                <a:latin typeface="IBM Plex Sans" panose="020B0503050203000203" pitchFamily="34" charset="77"/>
                <a:ea typeface="ＭＳ Ｐゴシック" pitchFamily="34" charset="-128"/>
                <a:cs typeface="+mn-cs"/>
              </a:defRPr>
            </a:lvl1pPr>
          </a:lstStyle>
          <a:p>
            <a:pPr lvl="0">
              <a:lnSpc>
                <a:spcPct val="90000"/>
              </a:lnSpc>
            </a:pPr>
            <a:r>
              <a:rPr lang="en-US" dirty="0"/>
              <a:t>Edit Master title text</a:t>
            </a:r>
          </a:p>
        </p:txBody>
      </p:sp>
      <p:sp>
        <p:nvSpPr>
          <p:cNvPr id="34" name="Text Placeholder 11">
            <a:extLst>
              <a:ext uri="{FF2B5EF4-FFF2-40B4-BE49-F238E27FC236}">
                <a16:creationId xmlns:a16="http://schemas.microsoft.com/office/drawing/2014/main" id="{30A22145-5428-FF46-93FD-40641D4BEB71}"/>
              </a:ext>
            </a:extLst>
          </p:cNvPr>
          <p:cNvSpPr>
            <a:spLocks noGrp="1"/>
          </p:cNvSpPr>
          <p:nvPr>
            <p:ph type="body" sz="quarter" idx="25" hasCustomPrompt="1"/>
          </p:nvPr>
        </p:nvSpPr>
        <p:spPr>
          <a:xfrm>
            <a:off x="2022729"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5" name="Text Placeholder 11">
            <a:extLst>
              <a:ext uri="{FF2B5EF4-FFF2-40B4-BE49-F238E27FC236}">
                <a16:creationId xmlns:a16="http://schemas.microsoft.com/office/drawing/2014/main" id="{13BBA615-A893-A841-A1DE-E4937ABA99F4}"/>
              </a:ext>
            </a:extLst>
          </p:cNvPr>
          <p:cNvSpPr>
            <a:spLocks noGrp="1"/>
          </p:cNvSpPr>
          <p:nvPr>
            <p:ph type="body" sz="quarter" idx="26" hasCustomPrompt="1"/>
          </p:nvPr>
        </p:nvSpPr>
        <p:spPr>
          <a:xfrm>
            <a:off x="3829558"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6" name="Text Placeholder 11">
            <a:extLst>
              <a:ext uri="{FF2B5EF4-FFF2-40B4-BE49-F238E27FC236}">
                <a16:creationId xmlns:a16="http://schemas.microsoft.com/office/drawing/2014/main" id="{8D0E0B14-1775-7645-AB5F-CF4636C01792}"/>
              </a:ext>
            </a:extLst>
          </p:cNvPr>
          <p:cNvSpPr>
            <a:spLocks noGrp="1"/>
          </p:cNvSpPr>
          <p:nvPr>
            <p:ph type="body" sz="quarter" idx="27" hasCustomPrompt="1"/>
          </p:nvPr>
        </p:nvSpPr>
        <p:spPr>
          <a:xfrm>
            <a:off x="5636387"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7" name="Text Placeholder 11">
            <a:extLst>
              <a:ext uri="{FF2B5EF4-FFF2-40B4-BE49-F238E27FC236}">
                <a16:creationId xmlns:a16="http://schemas.microsoft.com/office/drawing/2014/main" id="{DB6513FC-00FF-8846-A3D8-91A583843BB2}"/>
              </a:ext>
            </a:extLst>
          </p:cNvPr>
          <p:cNvSpPr>
            <a:spLocks noGrp="1"/>
          </p:cNvSpPr>
          <p:nvPr>
            <p:ph type="body" sz="quarter" idx="28" hasCustomPrompt="1"/>
          </p:nvPr>
        </p:nvSpPr>
        <p:spPr>
          <a:xfrm>
            <a:off x="7443216" y="3206750"/>
            <a:ext cx="1472184"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42" name="Footer Placeholder 41">
            <a:extLst>
              <a:ext uri="{FF2B5EF4-FFF2-40B4-BE49-F238E27FC236}">
                <a16:creationId xmlns:a16="http://schemas.microsoft.com/office/drawing/2014/main" id="{315097EC-7D14-404A-9A11-E94DF36EBF6F}"/>
              </a:ext>
            </a:extLst>
          </p:cNvPr>
          <p:cNvSpPr>
            <a:spLocks noGrp="1"/>
          </p:cNvSpPr>
          <p:nvPr>
            <p:ph type="ftr" sz="quarter" idx="29"/>
          </p:nvPr>
        </p:nvSpPr>
        <p:spPr/>
        <p:txBody>
          <a:bodyPr/>
          <a:lstStyle/>
          <a:p>
            <a:r>
              <a:rPr lang="en-US"/>
              <a:t>IBM CONFIDENTIAL</a:t>
            </a:r>
            <a:endParaRPr lang="en-US" dirty="0"/>
          </a:p>
        </p:txBody>
      </p:sp>
      <p:sp>
        <p:nvSpPr>
          <p:cNvPr id="43" name="Slide Number Placeholder 42">
            <a:extLst>
              <a:ext uri="{FF2B5EF4-FFF2-40B4-BE49-F238E27FC236}">
                <a16:creationId xmlns:a16="http://schemas.microsoft.com/office/drawing/2014/main" id="{1E4682EF-A89E-3344-9E32-69BE5872BF5B}"/>
              </a:ext>
            </a:extLst>
          </p:cNvPr>
          <p:cNvSpPr>
            <a:spLocks noGrp="1"/>
          </p:cNvSpPr>
          <p:nvPr>
            <p:ph type="sldNum" sz="quarter" idx="30"/>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4050806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userDrawn="1">
  <p:cSld name="Section Divider ">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4D445F-AD03-684A-AB50-E1EBA1050082}"/>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0024" y="1796706"/>
            <a:ext cx="8715375" cy="954100"/>
          </a:xfrm>
        </p:spPr>
        <p:txBody>
          <a:bodyPr anchor="ctr" anchorCtr="0">
            <a:noAutofit/>
          </a:bodyPr>
          <a:lstStyle>
            <a:lvl1pPr algn="ct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5" name="Footer Placeholder 4">
            <a:extLst>
              <a:ext uri="{FF2B5EF4-FFF2-40B4-BE49-F238E27FC236}">
                <a16:creationId xmlns:a16="http://schemas.microsoft.com/office/drawing/2014/main" id="{13568314-C8EF-4245-A47C-A1F27160D467}"/>
              </a:ext>
            </a:extLst>
          </p:cNvPr>
          <p:cNvSpPr>
            <a:spLocks noGrp="1"/>
          </p:cNvSpPr>
          <p:nvPr>
            <p:ph type="ftr" sz="quarter" idx="1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33609AFE-74AE-0A41-97BC-C3084D7BDB91}"/>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015808204"/>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4195872449"/>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5"/>
            <a:ext cx="4114800" cy="221599"/>
          </a:xfrm>
        </p:spPr>
        <p:txBody>
          <a:bodyPr/>
          <a:lstStyle>
            <a:lvl1pPr>
              <a:defRPr lang="en-US" sz="1600" b="0" dirty="0">
                <a:solidFill>
                  <a:schemeClr val="bg1"/>
                </a:solidFill>
                <a:latin typeface="IBM Plex Sans" charset="0"/>
                <a:ea typeface="IBM Plex Sans" charset="0"/>
                <a:cs typeface="IBM Plex Sans"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marL="0" indent="0" algn="l" rtl="0" eaLnBrk="1" fontAlgn="base" hangingPunct="1">
              <a:lnSpc>
                <a:spcPct val="90000"/>
              </a:lnSpc>
              <a:spcBef>
                <a:spcPts val="1100"/>
              </a:spcBef>
              <a:spcAft>
                <a:spcPct val="0"/>
              </a:spcAft>
              <a:buClr>
                <a:srgbClr val="6D6E70"/>
              </a:buClr>
              <a:buSzPct val="90000"/>
              <a:buFont typeface="Wingdings" pitchFamily="2" charset="2"/>
              <a:buNone/>
              <a:defRPr lang="en-US" sz="9600" dirty="0">
                <a:gradFill>
                  <a:gsLst>
                    <a:gs pos="70000">
                      <a:schemeClr val="accent3"/>
                    </a:gs>
                    <a:gs pos="0">
                      <a:schemeClr val="accent2"/>
                    </a:gs>
                  </a:gsLst>
                  <a:lin ang="18000000" scaled="0"/>
                </a:gradFill>
                <a:latin typeface="IBM Plex Sans ExtraLight" panose="020B0303050203000203" pitchFamily="34" charset="0"/>
                <a:ea typeface="IBM Plex Sans" charset="0"/>
                <a:cs typeface="IBM Plex Sans" charset="0"/>
              </a:defRPr>
            </a:lvl1pPr>
          </a:lstStyle>
          <a:p>
            <a:pPr lvl="0"/>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1960164"/>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18DD3F5-A615-5144-BB67-F7F4A04E0BD2}"/>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B804940-768B-844E-98D7-A740F04B1F7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31861443"/>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Descriptor">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551464-A707-974F-86DB-20EFC02493AC}"/>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5740" y="1537427"/>
            <a:ext cx="8686799" cy="954100"/>
          </a:xfrm>
        </p:spPr>
        <p:txBody>
          <a:bodyPr>
            <a:noAutofit/>
          </a:bodyPr>
          <a:lstStyle>
            <a:lvl1pP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29" name="Text Placeholder 28"/>
          <p:cNvSpPr>
            <a:spLocks noGrp="1"/>
          </p:cNvSpPr>
          <p:nvPr userDrawn="1">
            <p:ph type="body" sz="quarter" idx="13"/>
          </p:nvPr>
        </p:nvSpPr>
        <p:spPr>
          <a:xfrm>
            <a:off x="229932" y="1294176"/>
            <a:ext cx="8662607" cy="233395"/>
          </a:xfrm>
          <a:prstGeom prst="rect">
            <a:avLst/>
          </a:prstGeom>
        </p:spPr>
        <p:txBody>
          <a:bodyPr lIns="0" tIns="0" rIns="0" bIns="0" anchor="t" anchorCtr="0">
            <a:normAutofit/>
          </a:bodyPr>
          <a:lstStyle>
            <a:lvl1pPr marL="0" indent="0">
              <a:lnSpc>
                <a:spcPct val="100000"/>
              </a:lnSpc>
              <a:buFontTx/>
              <a:buNone/>
              <a:defRPr sz="1400" b="0" i="0" cap="none" baseline="0">
                <a:solidFill>
                  <a:schemeClr val="bg2"/>
                </a:solidFill>
                <a:latin typeface="IBM Plex Sans" panose="020B0503050203000203" pitchFamily="34" charset="77"/>
              </a:defRPr>
            </a:lvl1pPr>
            <a:lvl2pPr marL="158591" indent="0">
              <a:buFontTx/>
              <a:buNone/>
              <a:defRPr sz="1080">
                <a:solidFill>
                  <a:schemeClr val="bg1"/>
                </a:solidFill>
              </a:defRPr>
            </a:lvl2pPr>
            <a:lvl3pPr marL="345758" indent="0">
              <a:buFontTx/>
              <a:buNone/>
              <a:defRPr sz="1080">
                <a:solidFill>
                  <a:schemeClr val="bg1"/>
                </a:solidFill>
              </a:defRPr>
            </a:lvl3pPr>
            <a:lvl4pPr marL="470059" indent="0">
              <a:buFontTx/>
              <a:buNone/>
              <a:defRPr sz="1080">
                <a:solidFill>
                  <a:schemeClr val="bg1"/>
                </a:solidFill>
              </a:defRPr>
            </a:lvl4pPr>
            <a:lvl5pPr marL="627222" indent="0">
              <a:buFontTx/>
              <a:buNone/>
              <a:defRPr sz="1080">
                <a:solidFill>
                  <a:schemeClr val="bg1"/>
                </a:solidFill>
              </a:defRPr>
            </a:lvl5pPr>
          </a:lstStyle>
          <a:p>
            <a:pPr lvl="0"/>
            <a:r>
              <a:rPr lang="en-US" dirty="0"/>
              <a:t>Edit Master text styles</a:t>
            </a:r>
          </a:p>
        </p:txBody>
      </p:sp>
      <p:sp>
        <p:nvSpPr>
          <p:cNvPr id="6" name="Footer Placeholder 5">
            <a:extLst>
              <a:ext uri="{FF2B5EF4-FFF2-40B4-BE49-F238E27FC236}">
                <a16:creationId xmlns:a16="http://schemas.microsoft.com/office/drawing/2014/main" id="{E236567B-B495-324F-A593-AE52BC348479}"/>
              </a:ext>
            </a:extLst>
          </p:cNvPr>
          <p:cNvSpPr>
            <a:spLocks noGrp="1"/>
          </p:cNvSpPr>
          <p:nvPr>
            <p:ph type="ftr" sz="quarter" idx="14"/>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A278B10E-F9EF-704D-9706-44A1EB2B55E4}"/>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051021889"/>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3 Sub Sections">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8BA119-B818-1741-B2A1-3501E39C78D6}"/>
              </a:ext>
            </a:extLst>
          </p:cNvPr>
          <p:cNvPicPr>
            <a:picLocks noChangeAspect="1"/>
          </p:cNvPicPr>
          <p:nvPr userDrawn="1"/>
        </p:nvPicPr>
        <p:blipFill>
          <a:blip r:embed="rId2"/>
          <a:stretch>
            <a:fillRect/>
          </a:stretch>
        </p:blipFill>
        <p:spPr>
          <a:xfrm>
            <a:off x="1" y="0"/>
            <a:ext cx="9144000" cy="2590800"/>
          </a:xfrm>
          <a:prstGeom prst="rect">
            <a:avLst/>
          </a:prstGeom>
        </p:spPr>
      </p:pic>
      <p:sp>
        <p:nvSpPr>
          <p:cNvPr id="2" name="Title 1"/>
          <p:cNvSpPr>
            <a:spLocks noGrp="1"/>
          </p:cNvSpPr>
          <p:nvPr userDrawn="1">
            <p:ph type="title" hasCustomPrompt="1"/>
          </p:nvPr>
        </p:nvSpPr>
        <p:spPr>
          <a:xfrm>
            <a:off x="202402" y="822325"/>
            <a:ext cx="8712998" cy="824937"/>
          </a:xfrm>
        </p:spPr>
        <p:txBody>
          <a:bodyPr>
            <a:noAutofit/>
          </a:bodyPr>
          <a:lstStyle>
            <a:lvl1pPr algn="ctr">
              <a:lnSpc>
                <a:spcPct val="100000"/>
              </a:lnSpc>
              <a:defRPr sz="4000" b="0" i="0">
                <a:solidFill>
                  <a:schemeClr val="bg2"/>
                </a:solidFill>
                <a:latin typeface="IBM Plex Sans" panose="020B0503050203000203" pitchFamily="34" charset="77"/>
              </a:defRPr>
            </a:lvl1pPr>
          </a:lstStyle>
          <a:p>
            <a:r>
              <a:rPr lang="en-US" dirty="0"/>
              <a:t>Edit master call to action title</a:t>
            </a:r>
          </a:p>
        </p:txBody>
      </p:sp>
      <p:sp>
        <p:nvSpPr>
          <p:cNvPr id="7" name="Footer Placeholder 6">
            <a:extLst>
              <a:ext uri="{FF2B5EF4-FFF2-40B4-BE49-F238E27FC236}">
                <a16:creationId xmlns:a16="http://schemas.microsoft.com/office/drawing/2014/main" id="{BEA5060C-237B-D84A-ACB4-D2AD42500272}"/>
              </a:ext>
            </a:extLst>
          </p:cNvPr>
          <p:cNvSpPr>
            <a:spLocks noGrp="1"/>
          </p:cNvSpPr>
          <p:nvPr>
            <p:ph type="ftr" sz="quarter" idx="10"/>
          </p:nvPr>
        </p:nvSpPr>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8D452E02-FC7F-584C-8D2A-7F8B04860ED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86635804"/>
      </p:ext>
    </p:extLst>
  </p:cSld>
  <p:clrMapOvr>
    <a:masterClrMapping/>
  </p:clrMapOvr>
  <p:extLst>
    <p:ext uri="{DCECCB84-F9BA-43D5-87BE-67443E8EF086}">
      <p15:sldGuideLst xmlns:p15="http://schemas.microsoft.com/office/powerpoint/2012/main"/>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Quote - Black Bkdgd">
    <p:bg>
      <p:bgPr>
        <a:solidFill>
          <a:srgbClr val="010203"/>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5" y="3572968"/>
            <a:ext cx="6400453" cy="233222"/>
          </a:xfrm>
          <a:prstGeom prst="rect">
            <a:avLst/>
          </a:prstGeom>
        </p:spPr>
        <p:txBody>
          <a:bodyPr tIns="0" bIns="0"/>
          <a:lstStyle>
            <a:lvl1pPr marL="0" indent="0">
              <a:spcBef>
                <a:spcPts val="0"/>
              </a:spcBef>
              <a:buFontTx/>
              <a:buNone/>
              <a:defRPr b="0" i="0" cap="none" baseline="0">
                <a:solidFill>
                  <a:schemeClr val="bg2"/>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3"/>
            <a:ext cx="6400800" cy="1725645"/>
          </a:xfrm>
        </p:spPr>
        <p:txBody>
          <a:bodyPr anchor="b" anchorCtr="0">
            <a:noAutofit/>
          </a:bodyPr>
          <a:lstStyle>
            <a:lvl1pPr>
              <a:lnSpc>
                <a:spcPct val="100000"/>
              </a:lnSpc>
              <a:defRPr sz="2800" b="0" i="0">
                <a:solidFill>
                  <a:schemeClr val="bg2"/>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5" y="3394710"/>
            <a:ext cx="6400453" cy="178259"/>
          </a:xfrm>
          <a:prstGeom prst="rect">
            <a:avLst/>
          </a:prstGeom>
        </p:spPr>
        <p:txBody>
          <a:bodyPr tIns="0" bIns="0" anchor="b" anchorCtr="0"/>
          <a:lstStyle>
            <a:lvl1pPr marL="0" indent="0">
              <a:spcBef>
                <a:spcPts val="0"/>
              </a:spcBef>
              <a:buFontTx/>
              <a:buNone/>
              <a:defRPr b="0" i="0" cap="none" baseline="0">
                <a:solidFill>
                  <a:schemeClr val="bg2"/>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39181" t="24072" r="39181" b="60667"/>
          <a:stretch/>
        </p:blipFill>
        <p:spPr bwMode="ltGray">
          <a:xfrm>
            <a:off x="54104" y="1100796"/>
            <a:ext cx="2318234" cy="1920673"/>
          </a:xfrm>
          <a:prstGeom prst="rect">
            <a:avLst/>
          </a:prstGeom>
        </p:spPr>
      </p:pic>
      <p:sp>
        <p:nvSpPr>
          <p:cNvPr id="4" name="Footer Placeholder 3">
            <a:extLst>
              <a:ext uri="{FF2B5EF4-FFF2-40B4-BE49-F238E27FC236}">
                <a16:creationId xmlns:a16="http://schemas.microsoft.com/office/drawing/2014/main" id="{F5B318FD-189F-944F-8E79-C6285C78C8B6}"/>
              </a:ext>
            </a:extLst>
          </p:cNvPr>
          <p:cNvSpPr>
            <a:spLocks noGrp="1"/>
          </p:cNvSpPr>
          <p:nvPr>
            <p:ph type="ftr" sz="quarter" idx="14"/>
          </p:nvPr>
        </p:nvSpPr>
        <p:spPr/>
        <p:txBody>
          <a:bodyPr/>
          <a:lstStyle/>
          <a:p>
            <a:r>
              <a:rPr lang="en-US"/>
              <a:t>IBM CONFIDENTIAL</a:t>
            </a:r>
            <a:endParaRPr lang="en-US" dirty="0"/>
          </a:p>
        </p:txBody>
      </p:sp>
      <p:sp>
        <p:nvSpPr>
          <p:cNvPr id="10" name="Slide Number Placeholder 9">
            <a:extLst>
              <a:ext uri="{FF2B5EF4-FFF2-40B4-BE49-F238E27FC236}">
                <a16:creationId xmlns:a16="http://schemas.microsoft.com/office/drawing/2014/main" id="{066FE05A-56C1-5A42-A7F1-FDF465EC7BF6}"/>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065686489"/>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Quote - Light">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5" y="3572968"/>
            <a:ext cx="6400453" cy="233222"/>
          </a:xfrm>
          <a:prstGeom prst="rect">
            <a:avLst/>
          </a:prstGeom>
        </p:spPr>
        <p:txBody>
          <a:bodyPr tIns="0" bIns="0"/>
          <a:lstStyle>
            <a:lvl1pPr marL="0" indent="0">
              <a:spcBef>
                <a:spcPts val="0"/>
              </a:spcBef>
              <a:buFontTx/>
              <a:buNone/>
              <a:defRPr b="0" i="0" cap="none" baseline="0">
                <a:solidFill>
                  <a:schemeClr val="tx1"/>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3"/>
            <a:ext cx="6400800" cy="1725645"/>
          </a:xfrm>
        </p:spPr>
        <p:txBody>
          <a:bodyPr anchor="b" anchorCtr="0">
            <a:noAutofit/>
          </a:bodyPr>
          <a:lstStyle>
            <a:lvl1pPr>
              <a:lnSpc>
                <a:spcPct val="100000"/>
              </a:lnSpc>
              <a:defRPr sz="2800" b="0" i="0">
                <a:solidFill>
                  <a:schemeClr val="tx1"/>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5" y="3394710"/>
            <a:ext cx="6400453" cy="178259"/>
          </a:xfrm>
          <a:prstGeom prst="rect">
            <a:avLst/>
          </a:prstGeom>
        </p:spPr>
        <p:txBody>
          <a:bodyPr tIns="0" bIns="0" anchor="b" anchorCtr="0"/>
          <a:lstStyle>
            <a:lvl1pPr marL="0" indent="0">
              <a:spcBef>
                <a:spcPts val="0"/>
              </a:spcBef>
              <a:buFontTx/>
              <a:buNone/>
              <a:defRPr b="0" i="0" cap="none" baseline="0">
                <a:solidFill>
                  <a:schemeClr val="tx1"/>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lum bright="30000"/>
            <a:extLst>
              <a:ext uri="{28A0092B-C50C-407E-A947-70E740481C1C}">
                <a14:useLocalDpi xmlns:a14="http://schemas.microsoft.com/office/drawing/2010/main"/>
              </a:ext>
            </a:extLst>
          </a:blip>
          <a:srcRect l="39181" t="24072" r="39181" b="60667"/>
          <a:stretch/>
        </p:blipFill>
        <p:spPr bwMode="ltGray">
          <a:xfrm>
            <a:off x="54104" y="1100796"/>
            <a:ext cx="2318234" cy="1920673"/>
          </a:xfrm>
          <a:prstGeom prst="rect">
            <a:avLst/>
          </a:prstGeom>
        </p:spPr>
      </p:pic>
      <p:sp>
        <p:nvSpPr>
          <p:cNvPr id="4" name="Footer Placeholder 3">
            <a:extLst>
              <a:ext uri="{FF2B5EF4-FFF2-40B4-BE49-F238E27FC236}">
                <a16:creationId xmlns:a16="http://schemas.microsoft.com/office/drawing/2014/main" id="{4B6FD979-AE96-574A-A8FF-F819499E9F41}"/>
              </a:ext>
            </a:extLst>
          </p:cNvPr>
          <p:cNvSpPr>
            <a:spLocks noGrp="1"/>
          </p:cNvSpPr>
          <p:nvPr>
            <p:ph type="ftr" sz="quarter" idx="14"/>
          </p:nvPr>
        </p:nvSpPr>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0AF46F35-AAC6-0249-B57E-63C9C254592D}"/>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511044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preserve="1" userDrawn="1">
  <p:cSld name="Industry Challenges">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7E0BB1D-790F-2E41-8BBC-EBC733E210D1}"/>
              </a:ext>
            </a:extLst>
          </p:cNvPr>
          <p:cNvSpPr>
            <a:spLocks noGrp="1"/>
          </p:cNvSpPr>
          <p:nvPr>
            <p:ph type="pic" sz="quarter" idx="12" hasCustomPrompt="1"/>
          </p:nvPr>
        </p:nvSpPr>
        <p:spPr>
          <a:xfrm>
            <a:off x="0" y="0"/>
            <a:ext cx="4572000" cy="5143500"/>
          </a:xfrm>
          <a:noFill/>
        </p:spPr>
        <p:txBody>
          <a:bodyPr tIns="1005840"/>
          <a:lstStyle>
            <a:lvl1pPr marL="0" indent="0" algn="ctr">
              <a:spcBef>
                <a:spcPts val="0"/>
              </a:spcBef>
              <a:buFontTx/>
              <a:buNone/>
              <a:defRPr b="0" i="0">
                <a:solidFill>
                  <a:schemeClr val="bg2"/>
                </a:solidFill>
                <a:latin typeface="IBM Plex Sans" panose="020B0503050203000203" pitchFamily="34" charset="77"/>
              </a:defRPr>
            </a:lvl1pPr>
          </a:lstStyle>
          <a:p>
            <a:r>
              <a:rPr lang="en-US" dirty="0"/>
              <a:t>Click picture icon below to add photo</a:t>
            </a:r>
          </a:p>
        </p:txBody>
      </p:sp>
      <p:sp>
        <p:nvSpPr>
          <p:cNvPr id="10" name="Text Placeholder 9">
            <a:extLst>
              <a:ext uri="{FF2B5EF4-FFF2-40B4-BE49-F238E27FC236}">
                <a16:creationId xmlns:a16="http://schemas.microsoft.com/office/drawing/2014/main" id="{FDB5115F-C435-444A-8A86-3CC8CAC338D0}"/>
              </a:ext>
            </a:extLst>
          </p:cNvPr>
          <p:cNvSpPr>
            <a:spLocks noGrp="1"/>
          </p:cNvSpPr>
          <p:nvPr>
            <p:ph type="body" sz="quarter" idx="11"/>
          </p:nvPr>
        </p:nvSpPr>
        <p:spPr>
          <a:xfrm>
            <a:off x="6058568" y="880710"/>
            <a:ext cx="2486718" cy="3648577"/>
          </a:xfrm>
        </p:spPr>
        <p:txBody>
          <a:bodyPr/>
          <a:lstStyle>
            <a:lvl1pPr marL="4287" indent="0">
              <a:lnSpc>
                <a:spcPct val="90000"/>
              </a:lnSpc>
              <a:spcBef>
                <a:spcPts val="2700"/>
              </a:spcBef>
              <a:buNone/>
              <a:tabLst/>
              <a:defRPr b="0" i="0">
                <a:solidFill>
                  <a:schemeClr val="bg2"/>
                </a:solidFill>
                <a:latin typeface="IBM Plex Sans" panose="020B0503050203000203" pitchFamily="34" charset="77"/>
              </a:defRPr>
            </a:lvl1pPr>
            <a:lvl2pPr marL="4287" indent="0">
              <a:buNone/>
              <a:tabLst/>
              <a:defRPr b="0" i="0">
                <a:solidFill>
                  <a:schemeClr val="bg1"/>
                </a:solidFill>
                <a:latin typeface="IBM Plex Sans Medium" panose="020B0503050203000203" pitchFamily="34" charset="77"/>
              </a:defRPr>
            </a:lvl2pPr>
            <a:lvl3pPr marL="4287" indent="0">
              <a:buNone/>
              <a:tabLst/>
              <a:defRPr b="0" i="0">
                <a:solidFill>
                  <a:schemeClr val="bg1"/>
                </a:solidFill>
                <a:latin typeface="IBM Plex Sans Medium" panose="020B0503050203000203" pitchFamily="34" charset="77"/>
              </a:defRPr>
            </a:lvl3pPr>
            <a:lvl4pPr marL="4287" indent="0">
              <a:buNone/>
              <a:tabLst/>
              <a:defRPr b="0" i="0">
                <a:solidFill>
                  <a:schemeClr val="bg1"/>
                </a:solidFill>
                <a:latin typeface="IBM Plex Sans Medium" panose="020B0503050203000203" pitchFamily="34" charset="77"/>
              </a:defRPr>
            </a:lvl4pPr>
            <a:lvl5pPr marL="4287" indent="0">
              <a:buNone/>
              <a:tabLst/>
              <a:defRPr b="0" i="0">
                <a:solidFill>
                  <a:schemeClr val="bg1"/>
                </a:solidFill>
                <a:latin typeface="IBM Plex Sans Medium" panose="020B0503050203000203" pitchFamily="34" charset="77"/>
              </a:defRPr>
            </a:lvl5pPr>
          </a:lstStyle>
          <a:p>
            <a:pPr lvl="0"/>
            <a:r>
              <a:rPr lang="en-US" dirty="0"/>
              <a:t>Edit Master text styles</a:t>
            </a:r>
          </a:p>
        </p:txBody>
      </p:sp>
      <p:sp>
        <p:nvSpPr>
          <p:cNvPr id="5" name="Footer Placeholder 4">
            <a:extLst>
              <a:ext uri="{FF2B5EF4-FFF2-40B4-BE49-F238E27FC236}">
                <a16:creationId xmlns:a16="http://schemas.microsoft.com/office/drawing/2014/main" id="{7671A105-193D-B049-AD33-72F58D8145D5}"/>
              </a:ext>
            </a:extLst>
          </p:cNvPr>
          <p:cNvSpPr>
            <a:spLocks noGrp="1"/>
          </p:cNvSpPr>
          <p:nvPr>
            <p:ph type="ftr" sz="quarter" idx="13"/>
          </p:nvPr>
        </p:nvSpPr>
        <p:spPr/>
        <p:txBody>
          <a:bodyPr/>
          <a:lstStyle/>
          <a:p>
            <a:r>
              <a:rPr lang="en-US"/>
              <a:t>IBM CONFIDENTIAL</a:t>
            </a:r>
            <a:endParaRPr lang="en-US" dirty="0"/>
          </a:p>
        </p:txBody>
      </p:sp>
      <p:sp>
        <p:nvSpPr>
          <p:cNvPr id="11" name="Slide Number Placeholder 10">
            <a:extLst>
              <a:ext uri="{FF2B5EF4-FFF2-40B4-BE49-F238E27FC236}">
                <a16:creationId xmlns:a16="http://schemas.microsoft.com/office/drawing/2014/main" id="{3968B5A8-C923-A448-B172-41F92C0D52FC}"/>
              </a:ext>
            </a:extLst>
          </p:cNvPr>
          <p:cNvSpPr>
            <a:spLocks noGrp="1"/>
          </p:cNvSpPr>
          <p:nvPr>
            <p:ph type="sldNum" sz="quarter" idx="14"/>
          </p:nvPr>
        </p:nvSpPr>
        <p:spPr/>
        <p:txBody>
          <a:bodyPr/>
          <a:lstStyle/>
          <a:p>
            <a:fld id="{211F90E4-B54D-634F-995B-5A43DEA426D3}" type="slidenum">
              <a:rPr lang="en-US" smtClean="0"/>
              <a:pPr/>
              <a:t>‹#›</a:t>
            </a:fld>
            <a:endParaRPr lang="en-US" dirty="0"/>
          </a:p>
        </p:txBody>
      </p:sp>
      <p:sp>
        <p:nvSpPr>
          <p:cNvPr id="2" name="Title 1"/>
          <p:cNvSpPr>
            <a:spLocks noGrp="1"/>
          </p:cNvSpPr>
          <p:nvPr>
            <p:ph type="title"/>
          </p:nvPr>
        </p:nvSpPr>
        <p:spPr>
          <a:xfrm>
            <a:off x="228600" y="203370"/>
            <a:ext cx="4343401" cy="310982"/>
          </a:xfrm>
        </p:spPr>
        <p:txBody>
          <a:bodyPr/>
          <a:lstStyle>
            <a:lvl1pPr>
              <a:lnSpc>
                <a:spcPct val="90000"/>
              </a:lnSpc>
              <a:defRPr b="0" i="0">
                <a:solidFill>
                  <a:schemeClr val="bg2"/>
                </a:solidFill>
                <a:latin typeface="IBM Plex Sans" panose="020B0503050203000203" pitchFamily="34" charset="77"/>
              </a:defRPr>
            </a:lvl1pPr>
          </a:lstStyle>
          <a:p>
            <a:r>
              <a:rPr lang="en-US" dirty="0"/>
              <a:t>Click to edit Master title style</a:t>
            </a:r>
          </a:p>
        </p:txBody>
      </p:sp>
    </p:spTree>
    <p:extLst>
      <p:ext uri="{BB962C8B-B14F-4D97-AF65-F5344CB8AC3E}">
        <p14:creationId xmlns:p14="http://schemas.microsoft.com/office/powerpoint/2010/main" val="123621915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showMasterSp="0" preserve="1"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2" y="2355003"/>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350125"/>
            <a:ext cx="162873" cy="148133"/>
          </a:xfrm>
          <a:prstGeom prst="rect">
            <a:avLst/>
          </a:prstGeom>
        </p:spPr>
      </p:pic>
      <p:sp>
        <p:nvSpPr>
          <p:cNvPr id="47" name="TextBox 46"/>
          <p:cNvSpPr txBox="1"/>
          <p:nvPr/>
        </p:nvSpPr>
        <p:spPr>
          <a:xfrm>
            <a:off x="468022" y="2555865"/>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3" y="2551100"/>
            <a:ext cx="162873" cy="148133"/>
          </a:xfrm>
          <a:prstGeom prst="rect">
            <a:avLst/>
          </a:prstGeom>
        </p:spPr>
      </p:pic>
      <p:sp>
        <p:nvSpPr>
          <p:cNvPr id="45" name="TextBox 44"/>
          <p:cNvSpPr txBox="1"/>
          <p:nvPr userDrawn="1"/>
        </p:nvSpPr>
        <p:spPr>
          <a:xfrm>
            <a:off x="468022" y="2957589"/>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6" y="3120390"/>
            <a:ext cx="228051" cy="205418"/>
          </a:xfrm>
          <a:prstGeom prst="rect">
            <a:avLst/>
          </a:prstGeom>
        </p:spPr>
      </p:pic>
      <p:sp>
        <p:nvSpPr>
          <p:cNvPr id="44" name="TextBox 43"/>
          <p:cNvSpPr txBox="1"/>
          <p:nvPr userDrawn="1"/>
        </p:nvSpPr>
        <p:spPr>
          <a:xfrm>
            <a:off x="468023" y="3158451"/>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0" y="3326746"/>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0" y="3890289"/>
            <a:ext cx="7122703" cy="93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2" y="2141277"/>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7" y="1234440"/>
            <a:ext cx="8358796" cy="784830"/>
          </a:xfrm>
          <a:prstGeom prst="rect">
            <a:avLst/>
          </a:prstGeom>
          <a:noFill/>
        </p:spPr>
        <p:txBody>
          <a:bodyPr wrap="square" rtlCol="0">
            <a:spAutoFit/>
          </a:bodyPr>
          <a:lstStyle/>
          <a:p>
            <a:pPr algn="l"/>
            <a:r>
              <a:rPr lang="en-US" sz="4500"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2"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752076"/>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572138"/>
            <a:ext cx="662940" cy="246839"/>
          </a:xfrm>
          <a:prstGeom prst="rect">
            <a:avLst/>
          </a:prstGeom>
        </p:spPr>
      </p:pic>
    </p:spTree>
    <p:extLst>
      <p:ext uri="{BB962C8B-B14F-4D97-AF65-F5344CB8AC3E}">
        <p14:creationId xmlns:p14="http://schemas.microsoft.com/office/powerpoint/2010/main" val="26907509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userDrawn="1">
  <p:cSld name="Section Divider">
    <p:bg>
      <p:bgPr>
        <a:solidFill>
          <a:srgbClr val="1D364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l="63757" t="44138" b="14099"/>
          <a:stretch/>
        </p:blipFill>
        <p:spPr>
          <a:xfrm>
            <a:off x="5829300" y="2320349"/>
            <a:ext cx="3312263" cy="2148099"/>
          </a:xfrm>
          <a:prstGeom prst="rect">
            <a:avLst/>
          </a:prstGeom>
        </p:spPr>
      </p:pic>
      <p:sp>
        <p:nvSpPr>
          <p:cNvPr id="2" name="Title 1"/>
          <p:cNvSpPr>
            <a:spLocks noGrp="1"/>
          </p:cNvSpPr>
          <p:nvPr userDrawn="1">
            <p:ph type="title" hasCustomPrompt="1"/>
          </p:nvPr>
        </p:nvSpPr>
        <p:spPr>
          <a:xfrm>
            <a:off x="433552" y="1537426"/>
            <a:ext cx="8259134" cy="954100"/>
          </a:xfrm>
        </p:spPr>
        <p:txBody>
          <a:bodyPr>
            <a:noAutofit/>
          </a:bodyPr>
          <a:lstStyle>
            <a:lvl1pPr>
              <a:lnSpc>
                <a:spcPct val="85000"/>
              </a:lnSpc>
              <a:defRPr sz="3960" b="1" i="0" baseline="0">
                <a:solidFill>
                  <a:schemeClr val="bg1"/>
                </a:solidFill>
                <a:latin typeface="IBM Plex Sans" panose="020B0503050203000203" pitchFamily="34" charset="0"/>
              </a:defRPr>
            </a:lvl1pPr>
          </a:lstStyle>
          <a:p>
            <a:r>
              <a:rPr lang="en-US" dirty="0"/>
              <a:t>Edit master section title</a:t>
            </a:r>
          </a:p>
        </p:txBody>
      </p:sp>
      <p:sp>
        <p:nvSpPr>
          <p:cNvPr id="29" name="Text Placeholder 28"/>
          <p:cNvSpPr>
            <a:spLocks noGrp="1"/>
          </p:cNvSpPr>
          <p:nvPr userDrawn="1">
            <p:ph type="body" sz="quarter" idx="13"/>
          </p:nvPr>
        </p:nvSpPr>
        <p:spPr>
          <a:xfrm>
            <a:off x="456961" y="1339504"/>
            <a:ext cx="8227585" cy="233395"/>
          </a:xfrm>
          <a:prstGeom prst="rect">
            <a:avLst/>
          </a:prstGeom>
        </p:spPr>
        <p:txBody>
          <a:bodyPr lIns="0" tIns="0" rIns="0" bIns="0" anchor="t" anchorCtr="0">
            <a:normAutofit/>
          </a:bodyPr>
          <a:lstStyle>
            <a:lvl1pPr marL="0" indent="0">
              <a:lnSpc>
                <a:spcPct val="100000"/>
              </a:lnSpc>
              <a:buFontTx/>
              <a:buNone/>
              <a:defRPr sz="1260" cap="all" baseline="0">
                <a:solidFill>
                  <a:schemeClr val="bg1"/>
                </a:solidFill>
              </a:defRPr>
            </a:lvl1pPr>
            <a:lvl2pPr marL="158591" indent="0">
              <a:buFontTx/>
              <a:buNone/>
              <a:defRPr sz="1080">
                <a:solidFill>
                  <a:schemeClr val="bg1"/>
                </a:solidFill>
              </a:defRPr>
            </a:lvl2pPr>
            <a:lvl3pPr marL="345758" indent="0">
              <a:buFontTx/>
              <a:buNone/>
              <a:defRPr sz="1080">
                <a:solidFill>
                  <a:schemeClr val="bg1"/>
                </a:solidFill>
              </a:defRPr>
            </a:lvl3pPr>
            <a:lvl4pPr marL="470059" indent="0">
              <a:buFontTx/>
              <a:buNone/>
              <a:defRPr sz="1080">
                <a:solidFill>
                  <a:schemeClr val="bg1"/>
                </a:solidFill>
              </a:defRPr>
            </a:lvl4pPr>
            <a:lvl5pPr marL="627222" indent="0">
              <a:buFontTx/>
              <a:buNone/>
              <a:defRPr sz="1080">
                <a:solidFill>
                  <a:schemeClr val="bg1"/>
                </a:solidFill>
              </a:defRPr>
            </a:lvl5pPr>
          </a:lstStyle>
          <a:p>
            <a:pPr lvl="0"/>
            <a:endParaRPr lang="en-US" dirty="0"/>
          </a:p>
        </p:txBody>
      </p:sp>
      <p:cxnSp>
        <p:nvCxnSpPr>
          <p:cNvPr id="8" name="Straight Connector 7"/>
          <p:cNvCxnSpPr/>
          <p:nvPr userDrawn="1"/>
        </p:nvCxnSpPr>
        <p:spPr>
          <a:xfrm>
            <a:off x="454570" y="1159949"/>
            <a:ext cx="75895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328443"/>
      </p:ext>
    </p:extLst>
  </p:cSld>
  <p:clrMapOvr>
    <a:masterClrMapping/>
  </p:clrMapOvr>
  <p:extLst>
    <p:ext uri="{DCECCB84-F9BA-43D5-87BE-67443E8EF086}">
      <p15:sldGuideLst xmlns:p15="http://schemas.microsoft.com/office/powerpoint/2012/main"/>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546158" algn="dec"/>
              </a:tabLst>
              <a:defRPr sz="990"/>
            </a:lvl1pPr>
            <a:lvl2pPr marL="155734" indent="-1557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11480" rtl="0" eaLnBrk="1" fontAlgn="auto" latinLnBrk="0" hangingPunct="1">
              <a:lnSpc>
                <a:spcPct val="100000"/>
              </a:lnSpc>
              <a:spcBef>
                <a:spcPts val="0"/>
              </a:spcBef>
              <a:spcAft>
                <a:spcPts val="0"/>
              </a:spcAft>
              <a:buClrTx/>
              <a:buSzTx/>
              <a:buFont typeface="Arial"/>
              <a:buNone/>
              <a:tabLst>
                <a:tab pos="3621024" algn="r"/>
              </a:tabLst>
              <a:defRPr/>
            </a:pPr>
            <a:r>
              <a:rPr lang="en-US"/>
              <a:t>Click to edit Master text styles</a:t>
            </a:r>
          </a:p>
        </p:txBody>
      </p:sp>
    </p:spTree>
    <p:extLst>
      <p:ext uri="{BB962C8B-B14F-4D97-AF65-F5344CB8AC3E}">
        <p14:creationId xmlns:p14="http://schemas.microsoft.com/office/powerpoint/2010/main" val="1671851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219456" y="1243584"/>
            <a:ext cx="4133088" cy="3252216"/>
          </a:xfrm>
        </p:spPr>
        <p:txBody>
          <a:bodyPr rIns="228600"/>
          <a:lstStyle>
            <a:lvl1pPr>
              <a:spcBef>
                <a:spcPts val="600"/>
              </a:spcBef>
              <a:defRPr sz="1400">
                <a:solidFill>
                  <a:schemeClr val="tx1"/>
                </a:solidFill>
              </a:defRPr>
            </a:lvl1pPr>
            <a:lvl2pPr>
              <a:spcBef>
                <a:spcPts val="600"/>
              </a:spcBef>
              <a:buClrTx/>
              <a:defRPr sz="1400">
                <a:solidFill>
                  <a:schemeClr val="tx1"/>
                </a:solidFill>
              </a:defRPr>
            </a:lvl2pPr>
            <a:lvl3pPr>
              <a:spcBef>
                <a:spcPts val="600"/>
              </a:spcBef>
              <a:buClrTx/>
              <a:defRPr sz="1400">
                <a:solidFill>
                  <a:schemeClr val="tx1"/>
                </a:solidFill>
              </a:defRPr>
            </a:lvl3pPr>
            <a:lvl4pPr>
              <a:spcBef>
                <a:spcPts val="600"/>
              </a:spcBef>
              <a:buClrTx/>
              <a:defRPr sz="1400">
                <a:solidFill>
                  <a:schemeClr val="tx1"/>
                </a:solidFill>
              </a:defRPr>
            </a:lvl4pPr>
            <a:lvl5pPr>
              <a:spcBef>
                <a:spcPts val="600"/>
              </a:spcBef>
              <a:buClrTx/>
              <a:defRPr sz="1400">
                <a:solidFill>
                  <a:schemeClr val="tx1"/>
                </a:solidFill>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AF699616-2B23-204C-A29B-C7BDD48032C9}"/>
              </a:ext>
            </a:extLst>
          </p:cNvPr>
          <p:cNvCxnSpPr>
            <a:cxnSpLocks/>
          </p:cNvCxnSpPr>
          <p:nvPr userDrawn="1"/>
        </p:nvCxnSpPr>
        <p:spPr>
          <a:xfrm>
            <a:off x="4564049" y="1289050"/>
            <a:ext cx="0" cy="34544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Footer Placeholder 3">
            <a:extLst>
              <a:ext uri="{FF2B5EF4-FFF2-40B4-BE49-F238E27FC236}">
                <a16:creationId xmlns:a16="http://schemas.microsoft.com/office/drawing/2014/main" id="{8C101B73-C9C5-BE4D-8B68-CA22C596051F}"/>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BD3FB746-B00D-A04E-99D0-BBC7AFA9950E}"/>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3450193"/>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4FD4C6D4-EB39-DB4A-BE2B-33186066F182}"/>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385A03A-04F4-344D-9D83-62D31A80C833}"/>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85866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2_title, text (four columns)">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6858000" y="0"/>
            <a:ext cx="2286000" cy="5143500"/>
          </a:xfrm>
        </p:spPr>
        <p:txBody>
          <a:bodyPr/>
          <a:lstStyle>
            <a:lvl1pPr>
              <a:defRPr>
                <a:solidFill>
                  <a:schemeClr val="tx1"/>
                </a:solidFill>
              </a:defRPr>
            </a:lvl1pPr>
          </a:lstStyle>
          <a:p>
            <a:r>
              <a:rPr lang="en-US" dirty="0"/>
              <a:t>Insert pic here</a:t>
            </a:r>
          </a:p>
        </p:txBody>
      </p:sp>
      <p:sp>
        <p:nvSpPr>
          <p:cNvPr id="2" name="Title 1"/>
          <p:cNvSpPr>
            <a:spLocks noGrp="1"/>
          </p:cNvSpPr>
          <p:nvPr>
            <p:ph type="title"/>
          </p:nvPr>
        </p:nvSpPr>
        <p:spPr>
          <a:xfrm>
            <a:off x="210312" y="201168"/>
            <a:ext cx="6419088"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43584"/>
            <a:ext cx="1837944" cy="3252216"/>
          </a:xfrm>
        </p:spPr>
        <p:txBody>
          <a:bodyPr/>
          <a:lstStyle>
            <a:lvl1pPr>
              <a:spcBef>
                <a:spcPts val="1100"/>
              </a:spcBef>
              <a:buClrTx/>
              <a:defRPr sz="1000" b="0">
                <a:solidFill>
                  <a:schemeClr val="tx1"/>
                </a:solidFill>
              </a:defRPr>
            </a:lvl1pPr>
            <a:lvl2pPr>
              <a:spcBef>
                <a:spcPts val="1100"/>
              </a:spcBef>
              <a:buClrTx/>
              <a:defRPr sz="1000" b="0">
                <a:solidFill>
                  <a:schemeClr val="tx1"/>
                </a:solidFill>
              </a:defRPr>
            </a:lvl2pPr>
            <a:lvl3pPr>
              <a:spcBef>
                <a:spcPts val="1100"/>
              </a:spcBef>
              <a:buClrTx/>
              <a:defRPr sz="1000" b="0">
                <a:solidFill>
                  <a:schemeClr val="tx1"/>
                </a:solidFill>
              </a:defRPr>
            </a:lvl3pPr>
            <a:lvl4pPr>
              <a:spcBef>
                <a:spcPts val="1100"/>
              </a:spcBef>
              <a:buClrTx/>
              <a:defRPr sz="1000" b="0">
                <a:solidFill>
                  <a:schemeClr val="tx1"/>
                </a:solidFill>
              </a:defRPr>
            </a:lvl4pPr>
            <a:lvl5pPr>
              <a:spcBef>
                <a:spcPts val="1100"/>
              </a:spcBef>
              <a:buClrTx/>
              <a:defRPr sz="10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lvl1pPr>
              <a:spcBef>
                <a:spcPts val="1100"/>
              </a:spcBef>
              <a:buClrTx/>
              <a:defRPr sz="1000" b="0">
                <a:solidFill>
                  <a:schemeClr val="tx1"/>
                </a:solidFill>
              </a:defRPr>
            </a:lvl1pPr>
            <a:lvl2pPr>
              <a:spcBef>
                <a:spcPts val="1100"/>
              </a:spcBef>
              <a:buClrTx/>
              <a:defRPr sz="1000" b="0">
                <a:solidFill>
                  <a:schemeClr val="tx1"/>
                </a:solidFill>
              </a:defRPr>
            </a:lvl2pPr>
            <a:lvl3pPr>
              <a:spcBef>
                <a:spcPts val="1100"/>
              </a:spcBef>
              <a:buClrTx/>
              <a:defRPr sz="1000" b="0">
                <a:solidFill>
                  <a:schemeClr val="tx1"/>
                </a:solidFill>
              </a:defRPr>
            </a:lvl3pPr>
            <a:lvl4pPr>
              <a:spcBef>
                <a:spcPts val="1100"/>
              </a:spcBef>
              <a:buClrTx/>
              <a:defRPr sz="1000" b="0">
                <a:solidFill>
                  <a:schemeClr val="tx1"/>
                </a:solidFill>
              </a:defRPr>
            </a:lvl4pPr>
            <a:lvl5pPr>
              <a:spcBef>
                <a:spcPts val="1100"/>
              </a:spcBef>
              <a:buClrTx/>
              <a:defRPr sz="10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lvl1pPr>
              <a:spcBef>
                <a:spcPts val="1100"/>
              </a:spcBef>
              <a:buClrTx/>
              <a:defRPr sz="1000" b="0">
                <a:solidFill>
                  <a:schemeClr val="tx1"/>
                </a:solidFill>
              </a:defRPr>
            </a:lvl1pPr>
            <a:lvl2pPr>
              <a:spcBef>
                <a:spcPts val="1100"/>
              </a:spcBef>
              <a:buClrTx/>
              <a:defRPr sz="1000" b="0">
                <a:solidFill>
                  <a:schemeClr val="tx1"/>
                </a:solidFill>
              </a:defRPr>
            </a:lvl2pPr>
            <a:lvl3pPr>
              <a:spcBef>
                <a:spcPts val="1100"/>
              </a:spcBef>
              <a:buClrTx/>
              <a:defRPr sz="1000" b="0">
                <a:solidFill>
                  <a:schemeClr val="tx1"/>
                </a:solidFill>
              </a:defRPr>
            </a:lvl3pPr>
            <a:lvl4pPr>
              <a:spcBef>
                <a:spcPts val="1100"/>
              </a:spcBef>
              <a:buClrTx/>
              <a:defRPr sz="1000" b="0">
                <a:solidFill>
                  <a:schemeClr val="tx1"/>
                </a:solidFill>
              </a:defRPr>
            </a:lvl4pPr>
            <a:lvl5pPr>
              <a:spcBef>
                <a:spcPts val="1100"/>
              </a:spcBef>
              <a:buClrTx/>
              <a:defRPr sz="10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A3BF3BE-7F1B-A049-A618-8F070B986110}"/>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4446497B-4889-4843-AC9A-4847DF57FD4D}"/>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3462387"/>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069415A-FAE2-CD48-B4FA-796A92E2EC33}"/>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12383AD-B0E1-604B-BE9D-DD3DC3A07A66}"/>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965286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F70743B-8CF0-0A46-8AFC-B8956621B84E}"/>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41466462-D932-B24C-85B3-358975FDC9B8}"/>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64125444"/>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 Light Background">
    <p:bg>
      <p:bgPr>
        <a:solidFill>
          <a:schemeClr val="bg2"/>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F70743B-8CF0-0A46-8AFC-B8956621B84E}"/>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41466462-D932-B24C-85B3-358975FDC9B8}"/>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78681149"/>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FA236AA-5D60-EE4D-BA98-40B29F04852D}"/>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556B7EE4-F672-F74C-9D5F-E49650B91BDC}"/>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7311251"/>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2075688" cy="332399"/>
          </a:xfrm>
        </p:spPr>
        <p:txBody>
          <a:bodyPr/>
          <a:lstStyle>
            <a:lvl1pPr>
              <a:defRPr>
                <a:solidFill>
                  <a:schemeClr val="tx1"/>
                </a:solidFill>
              </a:defRPr>
            </a:lvl1pPr>
          </a:lstStyle>
          <a:p>
            <a:r>
              <a:rPr lang="en-US"/>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5"/>
            <a:ext cx="6400800" cy="4262438"/>
          </a:xfrm>
        </p:spPr>
        <p:txBody>
          <a:bodyPr/>
          <a:lstStyle>
            <a:lvl1pPr>
              <a:defRPr>
                <a:solidFill>
                  <a:schemeClr val="tx1"/>
                </a:solidFill>
              </a:defRPr>
            </a:lvl1pPr>
          </a:lstStyle>
          <a:p>
            <a:r>
              <a:rPr lang="en-US"/>
              <a:t>Click icon to add table</a:t>
            </a:r>
          </a:p>
        </p:txBody>
      </p:sp>
      <p:sp>
        <p:nvSpPr>
          <p:cNvPr id="5" name="Footer Placeholder 4">
            <a:extLst>
              <a:ext uri="{FF2B5EF4-FFF2-40B4-BE49-F238E27FC236}">
                <a16:creationId xmlns:a16="http://schemas.microsoft.com/office/drawing/2014/main" id="{7253A75D-B0A9-6940-8B2A-DC232B5708DF}"/>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8AB8D51-7C43-3A4B-A8BA-24D68CF4927D}"/>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42238351"/>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a:off x="4286249" y="285750"/>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IBM Plex Sans ExtraLight" panose="020B0303050203000203"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67DD95C-558E-764E-8ADA-DB437E3E53A1}"/>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184BC314-62B4-6B4A-AD2B-F4BC33AF9848}"/>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696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90140-43FB-C24F-880C-B8BE35F1BCB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CD7E4B97-1B1D-344D-983F-A995E840D5D3}"/>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585360836"/>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text (dk gray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77"/>
              <a:cs typeface="Arial"/>
            </a:endParaRPr>
          </a:p>
        </p:txBody>
      </p:sp>
      <p:sp>
        <p:nvSpPr>
          <p:cNvPr id="2" name="Title 1"/>
          <p:cNvSpPr>
            <a:spLocks noGrp="1"/>
          </p:cNvSpPr>
          <p:nvPr>
            <p:ph type="title"/>
          </p:nvPr>
        </p:nvSpPr>
        <p:spPr>
          <a:xfrm>
            <a:off x="210312" y="201168"/>
            <a:ext cx="4142164" cy="4294632"/>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7465E978-034F-A54F-BB61-B311D9722D3F}"/>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ACB5D58-8A23-A847-8190-524FF9A29824}"/>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15166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buClrTx/>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4791456" y="1289050"/>
            <a:ext cx="4123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55798"/>
            <a:ext cx="4142232" cy="3240002"/>
          </a:xfrm>
        </p:spPr>
        <p:txBody>
          <a:bodyPr/>
          <a:lstStyle>
            <a:lvl1pPr>
              <a:buClrTx/>
              <a:defRPr sz="2400">
                <a:solidFill>
                  <a:schemeClr val="tx1"/>
                </a:solidFill>
              </a:defRPr>
            </a:lvl1pPr>
          </a:lstStyle>
          <a:p>
            <a:pPr lvl="0"/>
            <a:r>
              <a:rPr lang="en-US"/>
              <a:t>Click to edit Master text styles</a:t>
            </a:r>
          </a:p>
        </p:txBody>
      </p:sp>
      <p:sp>
        <p:nvSpPr>
          <p:cNvPr id="5" name="Footer Placeholder 4">
            <a:extLst>
              <a:ext uri="{FF2B5EF4-FFF2-40B4-BE49-F238E27FC236}">
                <a16:creationId xmlns:a16="http://schemas.microsoft.com/office/drawing/2014/main" id="{1F8C9FBB-92BA-324C-9074-6CABA92EAC84}"/>
              </a:ext>
            </a:extLst>
          </p:cNvPr>
          <p:cNvSpPr>
            <a:spLocks noGrp="1"/>
          </p:cNvSpPr>
          <p:nvPr>
            <p:ph type="ftr" sz="quarter" idx="14"/>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D4AB3B19-43A7-9C4D-97BE-8AF857DCD348}"/>
              </a:ext>
            </a:extLst>
          </p:cNvPr>
          <p:cNvSpPr>
            <a:spLocks noGrp="1"/>
          </p:cNvSpPr>
          <p:nvPr>
            <p:ph type="sldNum" sz="quarter" idx="15"/>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08539963"/>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0542F67-E7D9-2045-8ED9-23C7D82D4CCF}"/>
              </a:ext>
            </a:extLst>
          </p:cNvPr>
          <p:cNvSpPr>
            <a:spLocks noGrp="1"/>
          </p:cNvSpPr>
          <p:nvPr>
            <p:ph type="ftr" sz="quarter" idx="2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CE56669-5252-0E49-8B51-D183AEF47E30}"/>
              </a:ext>
            </a:extLst>
          </p:cNvPr>
          <p:cNvSpPr>
            <a:spLocks noGrp="1"/>
          </p:cNvSpPr>
          <p:nvPr>
            <p:ph type="sldNum" sz="quarter" idx="2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55720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2800952"/>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3FF04C16-A68F-8148-9198-5D2DDFA72B0E}"/>
              </a:ext>
            </a:extLst>
          </p:cNvPr>
          <p:cNvSpPr>
            <a:spLocks noGrp="1"/>
          </p:cNvSpPr>
          <p:nvPr>
            <p:ph type="ftr" sz="quarter" idx="22"/>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379883D6-0003-4642-9444-736503E38232}"/>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01996804"/>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67478"/>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7101B0AE-533A-5244-AFC5-6BB00644A632}"/>
              </a:ext>
            </a:extLst>
          </p:cNvPr>
          <p:cNvSpPr>
            <a:spLocks noGrp="1"/>
          </p:cNvSpPr>
          <p:nvPr>
            <p:ph type="ftr" sz="quarter" idx="22"/>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24C4A044-86C0-1649-8683-AAB62F0F2D95}"/>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542663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Industry Challenge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7E0BB1D-790F-2E41-8BBC-EBC733E210D1}"/>
              </a:ext>
            </a:extLst>
          </p:cNvPr>
          <p:cNvSpPr>
            <a:spLocks noGrp="1"/>
          </p:cNvSpPr>
          <p:nvPr>
            <p:ph type="pic" sz="quarter" idx="12" hasCustomPrompt="1"/>
          </p:nvPr>
        </p:nvSpPr>
        <p:spPr>
          <a:xfrm>
            <a:off x="0" y="0"/>
            <a:ext cx="4572000" cy="5143500"/>
          </a:xfrm>
          <a:noFill/>
        </p:spPr>
        <p:txBody>
          <a:bodyPr tIns="1005840"/>
          <a:lstStyle>
            <a:lvl1pPr marL="0" indent="0" algn="ctr">
              <a:spcBef>
                <a:spcPts val="0"/>
              </a:spcBef>
              <a:buFontTx/>
              <a:buNone/>
              <a:defRPr b="0" i="0">
                <a:solidFill>
                  <a:schemeClr val="tx1"/>
                </a:solidFill>
                <a:latin typeface="IBM Plex Sans" panose="020B0503050203000203" pitchFamily="34" charset="77"/>
              </a:defRPr>
            </a:lvl1pPr>
          </a:lstStyle>
          <a:p>
            <a:r>
              <a:rPr lang="en-US" dirty="0"/>
              <a:t>Click picture icon below to add photo</a:t>
            </a:r>
          </a:p>
        </p:txBody>
      </p:sp>
      <p:sp>
        <p:nvSpPr>
          <p:cNvPr id="10" name="Text Placeholder 9">
            <a:extLst>
              <a:ext uri="{FF2B5EF4-FFF2-40B4-BE49-F238E27FC236}">
                <a16:creationId xmlns:a16="http://schemas.microsoft.com/office/drawing/2014/main" id="{FDB5115F-C435-444A-8A86-3CC8CAC338D0}"/>
              </a:ext>
            </a:extLst>
          </p:cNvPr>
          <p:cNvSpPr>
            <a:spLocks noGrp="1"/>
          </p:cNvSpPr>
          <p:nvPr>
            <p:ph type="body" sz="quarter" idx="11"/>
          </p:nvPr>
        </p:nvSpPr>
        <p:spPr>
          <a:xfrm>
            <a:off x="6058568" y="880710"/>
            <a:ext cx="2486718" cy="3648577"/>
          </a:xfrm>
        </p:spPr>
        <p:txBody>
          <a:bodyPr/>
          <a:lstStyle>
            <a:lvl1pPr marL="4287" indent="0">
              <a:lnSpc>
                <a:spcPct val="90000"/>
              </a:lnSpc>
              <a:spcBef>
                <a:spcPts val="2700"/>
              </a:spcBef>
              <a:buNone/>
              <a:tabLst/>
              <a:defRPr b="0" i="0">
                <a:solidFill>
                  <a:schemeClr val="bg1"/>
                </a:solidFill>
                <a:latin typeface="IBM Plex Sans" panose="020B0503050203000203" pitchFamily="34" charset="77"/>
              </a:defRPr>
            </a:lvl1pPr>
            <a:lvl2pPr marL="4287" indent="0">
              <a:buNone/>
              <a:tabLst/>
              <a:defRPr b="0" i="0">
                <a:solidFill>
                  <a:schemeClr val="bg1"/>
                </a:solidFill>
                <a:latin typeface="IBM Plex Sans Medium" panose="020B0503050203000203" pitchFamily="34" charset="77"/>
              </a:defRPr>
            </a:lvl2pPr>
            <a:lvl3pPr marL="4287" indent="0">
              <a:buNone/>
              <a:tabLst/>
              <a:defRPr b="0" i="0">
                <a:solidFill>
                  <a:schemeClr val="bg1"/>
                </a:solidFill>
                <a:latin typeface="IBM Plex Sans Medium" panose="020B0503050203000203" pitchFamily="34" charset="77"/>
              </a:defRPr>
            </a:lvl3pPr>
            <a:lvl4pPr marL="4287" indent="0">
              <a:buNone/>
              <a:tabLst/>
              <a:defRPr b="0" i="0">
                <a:solidFill>
                  <a:schemeClr val="bg1"/>
                </a:solidFill>
                <a:latin typeface="IBM Plex Sans Medium" panose="020B0503050203000203" pitchFamily="34" charset="77"/>
              </a:defRPr>
            </a:lvl4pPr>
            <a:lvl5pPr marL="4287" indent="0">
              <a:buNone/>
              <a:tabLst/>
              <a:defRPr b="0" i="0">
                <a:solidFill>
                  <a:schemeClr val="bg1"/>
                </a:solidFill>
                <a:latin typeface="IBM Plex Sans Medium" panose="020B0503050203000203" pitchFamily="34" charset="77"/>
              </a:defRPr>
            </a:lvl5pPr>
          </a:lstStyle>
          <a:p>
            <a:pPr lvl="0"/>
            <a:r>
              <a:rPr lang="en-US" dirty="0"/>
              <a:t>Edit Master text styles</a:t>
            </a:r>
          </a:p>
        </p:txBody>
      </p:sp>
      <p:sp>
        <p:nvSpPr>
          <p:cNvPr id="3" name="Footer Placeholder 2">
            <a:extLst>
              <a:ext uri="{FF2B5EF4-FFF2-40B4-BE49-F238E27FC236}">
                <a16:creationId xmlns:a16="http://schemas.microsoft.com/office/drawing/2014/main" id="{05CEE1DC-C81F-2242-B6D5-D709BC7B10A7}"/>
              </a:ext>
            </a:extLst>
          </p:cNvPr>
          <p:cNvSpPr>
            <a:spLocks noGrp="1"/>
          </p:cNvSpPr>
          <p:nvPr>
            <p:ph type="ftr" sz="quarter" idx="13"/>
          </p:nvPr>
        </p:nvSpPr>
        <p:spPr/>
        <p:txBody>
          <a:bodyPr/>
          <a:lstStyle/>
          <a:p>
            <a:r>
              <a:rPr lang="en-US"/>
              <a:t>IBM CONFIDENTIAL</a:t>
            </a:r>
            <a:endParaRPr lang="en-US" dirty="0"/>
          </a:p>
        </p:txBody>
      </p:sp>
      <p:sp>
        <p:nvSpPr>
          <p:cNvPr id="4" name="Slide Number Placeholder 3">
            <a:extLst>
              <a:ext uri="{FF2B5EF4-FFF2-40B4-BE49-F238E27FC236}">
                <a16:creationId xmlns:a16="http://schemas.microsoft.com/office/drawing/2014/main" id="{64F25AD6-14C2-E740-A1EA-2050652D0935}"/>
              </a:ext>
            </a:extLst>
          </p:cNvPr>
          <p:cNvSpPr>
            <a:spLocks noGrp="1"/>
          </p:cNvSpPr>
          <p:nvPr>
            <p:ph type="sldNum" sz="quarter" idx="14"/>
          </p:nvPr>
        </p:nvSpPr>
        <p:spPr/>
        <p:txBody>
          <a:bodyPr/>
          <a:lstStyle/>
          <a:p>
            <a:fld id="{59395FB3-9C97-154F-86B2-7E381B951268}" type="slidenum">
              <a:rPr lang="en-US" smtClean="0"/>
              <a:pPr/>
              <a:t>‹#›</a:t>
            </a:fld>
            <a:endParaRPr lang="en-US" dirty="0"/>
          </a:p>
        </p:txBody>
      </p:sp>
      <p:sp>
        <p:nvSpPr>
          <p:cNvPr id="2" name="Title 1"/>
          <p:cNvSpPr>
            <a:spLocks noGrp="1"/>
          </p:cNvSpPr>
          <p:nvPr>
            <p:ph type="title"/>
          </p:nvPr>
        </p:nvSpPr>
        <p:spPr>
          <a:xfrm>
            <a:off x="228600" y="203370"/>
            <a:ext cx="4343401" cy="310982"/>
          </a:xfrm>
        </p:spPr>
        <p:txBody>
          <a:bodyPr/>
          <a:lstStyle>
            <a:lvl1pPr>
              <a:lnSpc>
                <a:spcPct val="90000"/>
              </a:lnSpc>
              <a:defRPr b="0" i="0">
                <a:solidFill>
                  <a:schemeClr val="bg1"/>
                </a:solidFill>
                <a:latin typeface="IBM Plex Sans" panose="020B0503050203000203" pitchFamily="34" charset="77"/>
              </a:defRPr>
            </a:lvl1pPr>
          </a:lstStyle>
          <a:p>
            <a:r>
              <a:rPr lang="en-US" dirty="0"/>
              <a:t>Click to edit Master title style</a:t>
            </a:r>
          </a:p>
        </p:txBody>
      </p:sp>
    </p:spTree>
    <p:extLst>
      <p:ext uri="{BB962C8B-B14F-4D97-AF65-F5344CB8AC3E}">
        <p14:creationId xmlns:p14="http://schemas.microsoft.com/office/powerpoint/2010/main" val="3825608597"/>
      </p:ext>
    </p:extLst>
  </p:cSld>
  <p:clrMapOvr>
    <a:masterClrMapping/>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3"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60B17E5-8AE6-FA41-B738-AB1C246CF665}"/>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D74F55CC-B3BA-D845-A147-980E63FD1E1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24469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35CD8DCA-EB52-1E4E-88FC-33F9BD58C013}"/>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4F80E96A-E9F5-F445-856F-2BEA8F4E7E35}"/>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3916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5A3F142-DDEE-0A43-ADE5-0E690C321AB0}"/>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7F69179D-172C-ED40-B789-80E930277C20}"/>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7684674"/>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buClrTx/>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43584"/>
            <a:ext cx="1837944" cy="325221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6152"/>
            <a:ext cx="4142232" cy="3279648"/>
          </a:xfrm>
        </p:spPr>
        <p:txBody>
          <a:bodyPr/>
          <a:lstStyle>
            <a:lvl1pPr>
              <a:buClrTx/>
              <a:defRPr sz="2400">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0879BF3-4989-5142-966D-AAFF79AB83AB}"/>
              </a:ext>
            </a:extLst>
          </p:cNvPr>
          <p:cNvSpPr>
            <a:spLocks noGrp="1"/>
          </p:cNvSpPr>
          <p:nvPr>
            <p:ph type="ftr" sz="quarter" idx="15"/>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5481F0AC-C137-F047-B8D6-DEC4B0601BF4}"/>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8185643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5" y="572248"/>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480" fontAlgn="base">
              <a:spcBef>
                <a:spcPts val="450"/>
              </a:spcBef>
              <a:spcAft>
                <a:spcPct val="0"/>
              </a:spcAft>
              <a:buClrTx/>
              <a:buSzTx/>
              <a:buFontTx/>
              <a:buNone/>
              <a:tabLst/>
            </a:pPr>
            <a:r>
              <a:rPr lang="en-US" dirty="0"/>
              <a:t>Edit Master intro text style</a:t>
            </a:r>
          </a:p>
        </p:txBody>
      </p:sp>
      <p:sp>
        <p:nvSpPr>
          <p:cNvPr id="2" name="Footer Placeholder 1">
            <a:extLst>
              <a:ext uri="{FF2B5EF4-FFF2-40B4-BE49-F238E27FC236}">
                <a16:creationId xmlns:a16="http://schemas.microsoft.com/office/drawing/2014/main" id="{A5AC4C5F-2F8F-5E4E-8EE6-52080C04EF7A}"/>
              </a:ext>
            </a:extLst>
          </p:cNvPr>
          <p:cNvSpPr>
            <a:spLocks noGrp="1"/>
          </p:cNvSpPr>
          <p:nvPr>
            <p:ph type="ftr" sz="quarter" idx="12"/>
          </p:nvPr>
        </p:nvSpPr>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C5D9BA7F-1940-CD48-A4DF-30BE61FD3C0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
        <p:nvSpPr>
          <p:cNvPr id="9" name="Title 8">
            <a:extLst>
              <a:ext uri="{FF2B5EF4-FFF2-40B4-BE49-F238E27FC236}">
                <a16:creationId xmlns:a16="http://schemas.microsoft.com/office/drawing/2014/main" id="{3043ACC8-F48A-D049-ABE0-B87CC5602072}"/>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31637869"/>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text (dark background)">
    <p:bg>
      <p:bgRef idx="1001">
        <a:schemeClr val="bg2"/>
      </p:bgRef>
    </p:bg>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77"/>
              <a:cs typeface="Arial"/>
            </a:endParaRPr>
          </a:p>
        </p:txBody>
      </p:sp>
      <p:sp>
        <p:nvSpPr>
          <p:cNvPr id="2" name="Title 1"/>
          <p:cNvSpPr>
            <a:spLocks noGrp="1"/>
          </p:cNvSpPr>
          <p:nvPr>
            <p:ph type="title"/>
          </p:nvPr>
        </p:nvSpPr>
        <p:spPr>
          <a:xfrm>
            <a:off x="210312" y="201168"/>
            <a:ext cx="4142164"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F507A48-8FD2-9A42-AA92-9D5A10305367}"/>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A5FBE334-1F9F-1D48-A6CE-A67F5DABA4C0}"/>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0190478"/>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image, Icons with List">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A5EFC02-3827-2744-836D-C9DB29A7E5BD}"/>
              </a:ext>
            </a:extLst>
          </p:cNvPr>
          <p:cNvSpPr>
            <a:spLocks noGrp="1"/>
          </p:cNvSpPr>
          <p:nvPr>
            <p:ph type="body" sz="quarter" idx="15"/>
          </p:nvPr>
        </p:nvSpPr>
        <p:spPr>
          <a:xfrm>
            <a:off x="5983288" y="1233948"/>
            <a:ext cx="2932112" cy="3195177"/>
          </a:xfrm>
        </p:spPr>
        <p:txBody>
          <a:bodyPr/>
          <a:lstStyle>
            <a:lvl1pPr>
              <a:spcBef>
                <a:spcPts val="180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6428F7-1419-6A44-9FBB-392192B58D9A}"/>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09AC836D-D71F-A043-BA58-69AEDB022B71}"/>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99806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D2A98-DCC9-3848-99C0-D4CE03B35D1C}"/>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A96043-5C0A-A748-BDC1-959E096DACBB}"/>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5611990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52000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7"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6982403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33775539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1"/>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spcAft>
                <a:spcPts val="300"/>
              </a:spcAft>
            </a:pPr>
            <a:r>
              <a:rPr lang="en-US" sz="600" kern="0" dirty="0">
                <a:solidFill>
                  <a:srgbClr val="868D95"/>
                </a:solidFill>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400">
              <a:spcAft>
                <a:spcPts val="300"/>
              </a:spcAft>
            </a:pPr>
            <a:r>
              <a:rPr lang="en-US" sz="600" kern="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8393811" y="4693077"/>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a:stretch>
            <a:fillRect/>
          </a:stretch>
        </p:blipFill>
        <p:spPr>
          <a:xfrm>
            <a:off x="232558" y="4728887"/>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1" y="1103121"/>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solidFill>
                  <a:schemeClr val="bg1"/>
                </a:solidFill>
              </a:rPr>
              <a:t>Follow us on:</a:t>
            </a:r>
          </a:p>
          <a:p>
            <a:pPr defTabSz="914400"/>
            <a:r>
              <a:rPr lang="en-US" kern="0" dirty="0">
                <a:hlinkClick r:id="rId4">
                  <a:extLst>
                    <a:ext uri="{A12FA001-AC4F-418D-AE19-62706E023703}">
                      <ahyp:hlinkClr xmlns:ahyp="http://schemas.microsoft.com/office/drawing/2018/hyperlinkcolor" val="tx"/>
                    </a:ext>
                  </a:extLst>
                </a:hlinkClick>
              </a:rPr>
              <a:t>ibm.com/security</a:t>
            </a:r>
            <a:endParaRPr lang="en-US" kern="0" dirty="0"/>
          </a:p>
          <a:p>
            <a:pPr defTabSz="914400"/>
            <a:r>
              <a:rPr lang="en-US" kern="0" dirty="0">
                <a:hlinkClick r:id="rId5">
                  <a:extLst>
                    <a:ext uri="{A12FA001-AC4F-418D-AE19-62706E023703}">
                      <ahyp:hlinkClr xmlns:ahyp="http://schemas.microsoft.com/office/drawing/2018/hyperlinkcolor" val="tx"/>
                    </a:ext>
                  </a:extLst>
                </a:hlinkClick>
              </a:rPr>
              <a:t>securityintelligence.com</a:t>
            </a:r>
            <a:endParaRPr lang="en-US" kern="0" dirty="0"/>
          </a:p>
          <a:p>
            <a:pPr defTabSz="914400"/>
            <a:r>
              <a:rPr lang="en-US" kern="0" dirty="0">
                <a:hlinkClick r:id="rId6">
                  <a:extLst>
                    <a:ext uri="{A12FA001-AC4F-418D-AE19-62706E023703}">
                      <ahyp:hlinkClr xmlns:ahyp="http://schemas.microsoft.com/office/drawing/2018/hyperlinkcolor" val="tx"/>
                    </a:ext>
                  </a:extLst>
                </a:hlinkClick>
              </a:rPr>
              <a:t>ibm.com/security/community</a:t>
            </a:r>
            <a:endParaRPr lang="en-US" kern="0" dirty="0"/>
          </a:p>
          <a:p>
            <a:pPr defTabSz="914400"/>
            <a:r>
              <a:rPr lang="en-US" kern="0" dirty="0">
                <a:hlinkClick r:id="rId7">
                  <a:extLst>
                    <a:ext uri="{A12FA001-AC4F-418D-AE19-62706E023703}">
                      <ahyp:hlinkClr xmlns:ahyp="http://schemas.microsoft.com/office/drawing/2018/hyperlinkcolor" val="tx"/>
                    </a:ext>
                  </a:extLst>
                </a:hlinkClick>
              </a:rPr>
              <a:t>xforce.ibmcloud.com</a:t>
            </a:r>
            <a:endParaRPr lang="en-US" kern="0" dirty="0"/>
          </a:p>
          <a:p>
            <a:pPr defTabSz="914400"/>
            <a:r>
              <a:rPr lang="en-US" kern="0" dirty="0">
                <a:hlinkClick r:id="rId8">
                  <a:extLst>
                    <a:ext uri="{A12FA001-AC4F-418D-AE19-62706E023703}">
                      <ahyp:hlinkClr xmlns:ahyp="http://schemas.microsoft.com/office/drawing/2018/hyperlinkcolor" val="tx"/>
                    </a:ext>
                  </a:extLst>
                </a:hlinkClick>
              </a:rPr>
              <a:t>@ibmsecurity</a:t>
            </a:r>
            <a:endParaRPr lang="en-US" kern="0" dirty="0"/>
          </a:p>
          <a:p>
            <a:pPr defTabSz="914400"/>
            <a:r>
              <a:rPr lang="en-US" kern="0" dirty="0">
                <a:hlinkClick r:id="rId9">
                  <a:extLst>
                    <a:ext uri="{A12FA001-AC4F-418D-AE19-62706E023703}">
                      <ahyp:hlinkClr xmlns:ahyp="http://schemas.microsoft.com/office/drawing/2018/hyperlinkcolor" val="tx"/>
                    </a:ext>
                  </a:extLst>
                </a:hlinkClick>
              </a:rPr>
              <a:t>youtube/user/ibmsecuritysolutions</a:t>
            </a:r>
            <a:endParaRPr lang="en-US" kern="0" dirty="0"/>
          </a:p>
          <a:p>
            <a:pPr defTabSz="914400"/>
            <a:endParaRPr lang="en-US" kern="0" dirty="0"/>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0" y="167713"/>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IBM Plex Sans" charset="0"/>
              </a:rPr>
              <a:t>Thank you</a:t>
            </a:r>
            <a:endParaRPr lang="en-US" dirty="0"/>
          </a:p>
        </p:txBody>
      </p:sp>
    </p:spTree>
    <p:extLst>
      <p:ext uri="{BB962C8B-B14F-4D97-AF65-F5344CB8AC3E}">
        <p14:creationId xmlns:p14="http://schemas.microsoft.com/office/powerpoint/2010/main" val="86664302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a:stretch>
            <a:fillRect/>
          </a:stretch>
        </p:blipFill>
        <p:spPr>
          <a:xfrm>
            <a:off x="3925953" y="2315616"/>
            <a:ext cx="1292094" cy="512269"/>
          </a:xfrm>
          <a:prstGeom prst="rect">
            <a:avLst/>
          </a:prstGeom>
        </p:spPr>
      </p:pic>
    </p:spTree>
    <p:extLst>
      <p:ext uri="{BB962C8B-B14F-4D97-AF65-F5344CB8AC3E}">
        <p14:creationId xmlns:p14="http://schemas.microsoft.com/office/powerpoint/2010/main" val="38525874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842618447"/>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263444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ading Title and Subtitle">
    <p:bg>
      <p:bgPr>
        <a:solidFill>
          <a:schemeClr val="tx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5" y="832598"/>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480" fontAlgn="base">
              <a:spcBef>
                <a:spcPts val="450"/>
              </a:spcBef>
              <a:spcAft>
                <a:spcPct val="0"/>
              </a:spcAft>
              <a:buClrTx/>
              <a:buSzTx/>
              <a:buFontTx/>
              <a:buNone/>
              <a:tabLst/>
            </a:pPr>
            <a:r>
              <a:rPr lang="en-US" dirty="0"/>
              <a:t>Edit Master intro text style</a:t>
            </a:r>
          </a:p>
        </p:txBody>
      </p:sp>
      <p:sp>
        <p:nvSpPr>
          <p:cNvPr id="6" name="Title 5">
            <a:extLst>
              <a:ext uri="{FF2B5EF4-FFF2-40B4-BE49-F238E27FC236}">
                <a16:creationId xmlns:a16="http://schemas.microsoft.com/office/drawing/2014/main" id="{3724E524-E40E-0149-AF3D-82E8DB368AB9}"/>
              </a:ext>
            </a:extLst>
          </p:cNvPr>
          <p:cNvSpPr>
            <a:spLocks noGrp="1"/>
          </p:cNvSpPr>
          <p:nvPr>
            <p:ph type="title"/>
          </p:nvPr>
        </p:nvSpPr>
        <p:spPr>
          <a:xfrm>
            <a:off x="219701" y="391781"/>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E7F91217-EF33-204C-900E-A9234E21CCD6}"/>
              </a:ext>
            </a:extLst>
          </p:cNvPr>
          <p:cNvSpPr>
            <a:spLocks noGrp="1"/>
          </p:cNvSpPr>
          <p:nvPr>
            <p:ph type="ftr" sz="quarter" idx="12"/>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3372EBD4-5116-7040-A6CF-AFEAED3C1EA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12748056"/>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over on aurora b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FED860-1E68-2541-8164-265FEAF4C3B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4753"/>
          <a:stretch/>
        </p:blipFill>
        <p:spPr>
          <a:xfrm>
            <a:off x="0" y="0"/>
            <a:ext cx="9144000" cy="2580217"/>
          </a:xfrm>
          <a:prstGeom prst="rect">
            <a:avLst/>
          </a:prstGeom>
        </p:spPr>
      </p:pic>
      <p:pic>
        <p:nvPicPr>
          <p:cNvPr id="7" name="Picture 6"/>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32558" y="4728887"/>
            <a:ext cx="1362693" cy="217403"/>
          </a:xfrm>
          <a:prstGeom prst="rect">
            <a:avLst/>
          </a:prstGeom>
        </p:spPr>
      </p:pic>
      <p:sp>
        <p:nvSpPr>
          <p:cNvPr id="8" name="Title 1">
            <a:extLst>
              <a:ext uri="{FF2B5EF4-FFF2-40B4-BE49-F238E27FC236}">
                <a16:creationId xmlns:a16="http://schemas.microsoft.com/office/drawing/2014/main" id="{E396F2E9-E0EF-F841-B77F-1A20145DA951}"/>
              </a:ext>
            </a:extLst>
          </p:cNvPr>
          <p:cNvSpPr>
            <a:spLocks noGrp="1"/>
          </p:cNvSpPr>
          <p:nvPr>
            <p:ph type="title" hasCustomPrompt="1"/>
          </p:nvPr>
        </p:nvSpPr>
        <p:spPr>
          <a:xfrm>
            <a:off x="210312" y="201168"/>
            <a:ext cx="4142232" cy="2370582"/>
          </a:xfrm>
        </p:spPr>
        <p:txBody>
          <a:bodyPr/>
          <a:lstStyle>
            <a:lvl1pPr>
              <a:defRPr>
                <a:solidFill>
                  <a:schemeClr val="bg1"/>
                </a:solidFill>
              </a:defRPr>
            </a:lvl1pPr>
          </a:lstStyle>
          <a:p>
            <a:r>
              <a:rPr lang="en-GB" dirty="0"/>
              <a:t>Enter the title of Presentation</a:t>
            </a:r>
            <a:endParaRPr lang="en-US" dirty="0"/>
          </a:p>
        </p:txBody>
      </p:sp>
    </p:spTree>
    <p:extLst>
      <p:ext uri="{BB962C8B-B14F-4D97-AF65-F5344CB8AC3E}">
        <p14:creationId xmlns:p14="http://schemas.microsoft.com/office/powerpoint/2010/main" val="22545863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7" name="Picture 6"/>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32558" y="4728887"/>
            <a:ext cx="1362693" cy="217403"/>
          </a:xfrm>
          <a:prstGeom prst="rect">
            <a:avLst/>
          </a:prstGeom>
        </p:spPr>
      </p:pic>
      <p:sp>
        <p:nvSpPr>
          <p:cNvPr id="8" name="Title 1">
            <a:extLst>
              <a:ext uri="{FF2B5EF4-FFF2-40B4-BE49-F238E27FC236}">
                <a16:creationId xmlns:a16="http://schemas.microsoft.com/office/drawing/2014/main" id="{A34A7E04-6EAB-D14D-B556-2EB0DA4492F4}"/>
              </a:ext>
            </a:extLst>
          </p:cNvPr>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5243086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Cover on aurora b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FED860-1E68-2541-8164-265FEAF4C3B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4753"/>
          <a:stretch/>
        </p:blipFill>
        <p:spPr>
          <a:xfrm>
            <a:off x="0" y="0"/>
            <a:ext cx="9144000" cy="2580217"/>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32558" y="4728887"/>
            <a:ext cx="1362693" cy="217403"/>
          </a:xfrm>
          <a:prstGeom prst="rect">
            <a:avLst/>
          </a:prstGeom>
        </p:spPr>
      </p:pic>
      <p:sp>
        <p:nvSpPr>
          <p:cNvPr id="8" name="Text Placeholder 5">
            <a:extLst>
              <a:ext uri="{FF2B5EF4-FFF2-40B4-BE49-F238E27FC236}">
                <a16:creationId xmlns:a16="http://schemas.microsoft.com/office/drawing/2014/main" id="{F832E01B-F98F-EF47-BE85-2A7A516C234F}"/>
              </a:ext>
            </a:extLst>
          </p:cNvPr>
          <p:cNvSpPr>
            <a:spLocks noGrp="1"/>
          </p:cNvSpPr>
          <p:nvPr>
            <p:ph type="body" sz="quarter" idx="26"/>
          </p:nvPr>
        </p:nvSpPr>
        <p:spPr>
          <a:xfrm>
            <a:off x="210312" y="2901306"/>
            <a:ext cx="8705088" cy="1535783"/>
          </a:xfrm>
        </p:spPr>
        <p:txBody>
          <a:bodyPr numCol="2" spcCol="720000"/>
          <a:lstStyle>
            <a:lvl1pPr marL="177800" indent="-177800" algn="l" defTabSz="457200" rtl="0" eaLnBrk="1" latinLnBrk="0" hangingPunct="1">
              <a:spcBef>
                <a:spcPts val="1100"/>
              </a:spcBef>
              <a:buClr>
                <a:srgbClr val="006AFF"/>
              </a:buClr>
              <a:buSzPct val="100000"/>
              <a:buChar char="–"/>
              <a:defRPr lang="en-GB" sz="1400" kern="1200" dirty="0" smtClean="0">
                <a:solidFill>
                  <a:srgbClr val="FFFFFF"/>
                </a:solidFill>
                <a:latin typeface="+mn-lt"/>
                <a:ea typeface="+mn-ea"/>
                <a:cs typeface="+mn-cs"/>
              </a:defRPr>
            </a:lvl1pPr>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9550993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7509814C-BD6F-7B4F-99EB-A6B0FBC1FD04}"/>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75DA223F-87FC-004F-996F-0CFD3D9A304C}"/>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848933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dk gray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77"/>
              <a:cs typeface="Arial"/>
            </a:endParaRPr>
          </a:p>
        </p:txBody>
      </p:sp>
      <p:sp>
        <p:nvSpPr>
          <p:cNvPr id="2" name="Title 1"/>
          <p:cNvSpPr>
            <a:spLocks noGrp="1"/>
          </p:cNvSpPr>
          <p:nvPr>
            <p:ph type="title"/>
          </p:nvPr>
        </p:nvSpPr>
        <p:spPr>
          <a:xfrm>
            <a:off x="210312" y="201168"/>
            <a:ext cx="4142164" cy="4294632"/>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7465E978-034F-A54F-BB61-B311D9722D3F}"/>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ACB5D58-8A23-A847-8190-524FF9A29824}"/>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66079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50772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0"/>
            <a:ext cx="4114800" cy="276999"/>
          </a:xfrm>
        </p:spPr>
        <p:txBody>
          <a:bodyPr/>
          <a:lstStyle>
            <a:lvl1pPr>
              <a:defRPr sz="1600" b="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0"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A23AB2D5-39A0-934F-A392-3ACE2294819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088429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0"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152872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894715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text (four columns) on gradien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09106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Black Bkgd">
    <p:bg>
      <p:bgPr>
        <a:solidFill>
          <a:srgbClr val="010203"/>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1" y="822960"/>
            <a:ext cx="8686174" cy="3703320"/>
          </a:xfrm>
        </p:spPr>
        <p:txBody>
          <a:bodyPr/>
          <a:lstStyle>
            <a:lvl1pPr>
              <a:defRPr sz="1400" b="0" i="0">
                <a:solidFill>
                  <a:schemeClr val="bg2"/>
                </a:solidFill>
                <a:latin typeface="IBM Plex Sans" panose="020B0503050203000203" pitchFamily="34" charset="77"/>
              </a:defRPr>
            </a:lvl1pPr>
            <a:lvl2pPr>
              <a:defRPr sz="1400" b="0" i="0">
                <a:solidFill>
                  <a:schemeClr val="bg2"/>
                </a:solidFill>
                <a:latin typeface="IBM Plex Sans" panose="020B0503050203000203" pitchFamily="34" charset="77"/>
              </a:defRPr>
            </a:lvl2pPr>
            <a:lvl3pPr>
              <a:defRPr sz="1400" b="0" i="0">
                <a:solidFill>
                  <a:schemeClr val="bg2"/>
                </a:solidFill>
                <a:latin typeface="IBM Plex Sans" panose="020B0503050203000203" pitchFamily="34" charset="77"/>
              </a:defRPr>
            </a:lvl3pPr>
            <a:lvl4pPr>
              <a:defRPr sz="1400" b="0" i="0">
                <a:solidFill>
                  <a:schemeClr val="bg2"/>
                </a:solidFill>
                <a:latin typeface="IBM Plex Sans" panose="020B0503050203000203" pitchFamily="34" charset="77"/>
              </a:defRPr>
            </a:lvl4pPr>
            <a:lvl5pPr>
              <a:defRPr sz="1400" b="0" i="0">
                <a:solidFill>
                  <a:schemeClr val="bg2"/>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bg2"/>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D9F1175E-914D-C642-AD09-03D07414FDBD}"/>
              </a:ext>
            </a:extLst>
          </p:cNvPr>
          <p:cNvSpPr>
            <a:spLocks noGrp="1"/>
          </p:cNvSpPr>
          <p:nvPr>
            <p:ph type="ftr" sz="quarter" idx="15"/>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827CA721-9E33-4441-A83A-ECEDAB2D0ABB}"/>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cSld>
  <p:clrMapOvr>
    <a:masterClrMapping/>
  </p:clrMapOvr>
  <p:transition spd="slow">
    <p:push dir="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le, text (four columns) on gradient">
    <p:spTree>
      <p:nvGrpSpPr>
        <p:cNvPr id="1" name=""/>
        <p:cNvGrpSpPr/>
        <p:nvPr/>
      </p:nvGrpSpPr>
      <p:grpSpPr>
        <a:xfrm>
          <a:off x="0" y="0"/>
          <a:ext cx="0" cy="0"/>
          <a:chOff x="0" y="0"/>
          <a:chExt cx="0" cy="0"/>
        </a:xfrm>
      </p:grpSpPr>
      <p:pic>
        <p:nvPicPr>
          <p:cNvPr id="19" name="horzsplit-01.png" descr="horzsplit-01.png">
            <a:extLst>
              <a:ext uri="{FF2B5EF4-FFF2-40B4-BE49-F238E27FC236}">
                <a16:creationId xmlns:a16="http://schemas.microsoft.com/office/drawing/2014/main" id="{01AE59D2-75AE-7D45-8A30-DA44C5B58546}"/>
              </a:ext>
            </a:extLst>
          </p:cNvPr>
          <p:cNvPicPr>
            <a:picLocks noChangeAspect="1"/>
          </p:cNvPicPr>
          <p:nvPr userDrawn="1"/>
        </p:nvPicPr>
        <p:blipFill>
          <a:blip r:embed="rId2">
            <a:alphaModFix amt="70000"/>
          </a:blip>
          <a:stretch>
            <a:fillRect/>
          </a:stretch>
        </p:blipFill>
        <p:spPr>
          <a:xfrm>
            <a:off x="0" y="0"/>
            <a:ext cx="9144000" cy="5143500"/>
          </a:xfrm>
          <a:prstGeom prst="rect">
            <a:avLst/>
          </a:prstGeom>
          <a:ln w="12700">
            <a:miter lim="400000"/>
          </a:ln>
        </p:spPr>
      </p:pic>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457303"/>
          </a:xfrm>
        </p:spPr>
        <p:txBody>
          <a:bodyPr/>
          <a:lstStyle>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11" name="Text Placeholder 5">
            <a:extLst>
              <a:ext uri="{FF2B5EF4-FFF2-40B4-BE49-F238E27FC236}">
                <a16:creationId xmlns:a16="http://schemas.microsoft.com/office/drawing/2014/main" id="{DB11981A-61A6-314B-8804-EAFEBB46E3DC}"/>
              </a:ext>
            </a:extLst>
          </p:cNvPr>
          <p:cNvSpPr>
            <a:spLocks noGrp="1"/>
          </p:cNvSpPr>
          <p:nvPr>
            <p:ph type="body" sz="quarter" idx="18"/>
          </p:nvPr>
        </p:nvSpPr>
        <p:spPr>
          <a:xfrm>
            <a:off x="210312" y="1839726"/>
            <a:ext cx="1837944" cy="732024"/>
          </a:xfrm>
        </p:spPr>
        <p:txBody>
          <a:bodyPr/>
          <a:lstStyle>
            <a:lvl1pPr>
              <a:defRPr sz="1100"/>
            </a:lvl1pPr>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13" name="Text Placeholder 5">
            <a:extLst>
              <a:ext uri="{FF2B5EF4-FFF2-40B4-BE49-F238E27FC236}">
                <a16:creationId xmlns:a16="http://schemas.microsoft.com/office/drawing/2014/main" id="{29A01A4B-D465-2A42-9AC1-BBD3C0B27DA8}"/>
              </a:ext>
            </a:extLst>
          </p:cNvPr>
          <p:cNvSpPr>
            <a:spLocks noGrp="1"/>
          </p:cNvSpPr>
          <p:nvPr>
            <p:ph type="body" sz="quarter" idx="19"/>
          </p:nvPr>
        </p:nvSpPr>
        <p:spPr>
          <a:xfrm>
            <a:off x="2515449" y="1280497"/>
            <a:ext cx="1837944" cy="457303"/>
          </a:xfrm>
        </p:spPr>
        <p:txBody>
          <a:bodyPr/>
          <a:lstStyle>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14" name="Text Placeholder 5">
            <a:extLst>
              <a:ext uri="{FF2B5EF4-FFF2-40B4-BE49-F238E27FC236}">
                <a16:creationId xmlns:a16="http://schemas.microsoft.com/office/drawing/2014/main" id="{6177AEEC-2EAB-384A-80C3-A0610775819A}"/>
              </a:ext>
            </a:extLst>
          </p:cNvPr>
          <p:cNvSpPr>
            <a:spLocks noGrp="1"/>
          </p:cNvSpPr>
          <p:nvPr>
            <p:ph type="body" sz="quarter" idx="20"/>
          </p:nvPr>
        </p:nvSpPr>
        <p:spPr>
          <a:xfrm>
            <a:off x="2506305" y="1831172"/>
            <a:ext cx="1837944" cy="732024"/>
          </a:xfrm>
        </p:spPr>
        <p:txBody>
          <a:bodyPr/>
          <a:lstStyle>
            <a:lvl1pPr>
              <a:defRPr sz="1100"/>
            </a:lvl1pPr>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15" name="Text Placeholder 5">
            <a:extLst>
              <a:ext uri="{FF2B5EF4-FFF2-40B4-BE49-F238E27FC236}">
                <a16:creationId xmlns:a16="http://schemas.microsoft.com/office/drawing/2014/main" id="{A02486B7-57C5-B845-951C-E4D0EBB214A6}"/>
              </a:ext>
            </a:extLst>
          </p:cNvPr>
          <p:cNvSpPr>
            <a:spLocks noGrp="1"/>
          </p:cNvSpPr>
          <p:nvPr>
            <p:ph type="body" sz="quarter" idx="21"/>
          </p:nvPr>
        </p:nvSpPr>
        <p:spPr>
          <a:xfrm>
            <a:off x="4820586" y="1280497"/>
            <a:ext cx="1837944" cy="457303"/>
          </a:xfrm>
        </p:spPr>
        <p:txBody>
          <a:bodyPr/>
          <a:lstStyle>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16" name="Text Placeholder 5">
            <a:extLst>
              <a:ext uri="{FF2B5EF4-FFF2-40B4-BE49-F238E27FC236}">
                <a16:creationId xmlns:a16="http://schemas.microsoft.com/office/drawing/2014/main" id="{E75DDB70-9AAE-0E45-BCEA-EC70CFC6E1ED}"/>
              </a:ext>
            </a:extLst>
          </p:cNvPr>
          <p:cNvSpPr>
            <a:spLocks noGrp="1"/>
          </p:cNvSpPr>
          <p:nvPr>
            <p:ph type="body" sz="quarter" idx="22"/>
          </p:nvPr>
        </p:nvSpPr>
        <p:spPr>
          <a:xfrm>
            <a:off x="4811442" y="1831172"/>
            <a:ext cx="1837944" cy="732024"/>
          </a:xfrm>
        </p:spPr>
        <p:txBody>
          <a:bodyPr/>
          <a:lstStyle>
            <a:lvl1pPr>
              <a:defRPr sz="1100"/>
            </a:lvl1pPr>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17" name="Text Placeholder 5">
            <a:extLst>
              <a:ext uri="{FF2B5EF4-FFF2-40B4-BE49-F238E27FC236}">
                <a16:creationId xmlns:a16="http://schemas.microsoft.com/office/drawing/2014/main" id="{AE41BC0F-C072-4148-B217-99F748A41C4F}"/>
              </a:ext>
            </a:extLst>
          </p:cNvPr>
          <p:cNvSpPr>
            <a:spLocks noGrp="1"/>
          </p:cNvSpPr>
          <p:nvPr>
            <p:ph type="body" sz="quarter" idx="23"/>
          </p:nvPr>
        </p:nvSpPr>
        <p:spPr>
          <a:xfrm>
            <a:off x="7134867" y="1280497"/>
            <a:ext cx="1837944" cy="457303"/>
          </a:xfrm>
        </p:spPr>
        <p:txBody>
          <a:bodyPr/>
          <a:lstStyle>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18" name="Text Placeholder 5">
            <a:extLst>
              <a:ext uri="{FF2B5EF4-FFF2-40B4-BE49-F238E27FC236}">
                <a16:creationId xmlns:a16="http://schemas.microsoft.com/office/drawing/2014/main" id="{956B9C88-D661-1745-BC1B-13478F87D532}"/>
              </a:ext>
            </a:extLst>
          </p:cNvPr>
          <p:cNvSpPr>
            <a:spLocks noGrp="1"/>
          </p:cNvSpPr>
          <p:nvPr>
            <p:ph type="body" sz="quarter" idx="24"/>
          </p:nvPr>
        </p:nvSpPr>
        <p:spPr>
          <a:xfrm>
            <a:off x="7125723" y="1831172"/>
            <a:ext cx="1837944" cy="732024"/>
          </a:xfrm>
        </p:spPr>
        <p:txBody>
          <a:bodyPr/>
          <a:lstStyle>
            <a:lvl1pPr>
              <a:defRPr sz="1100"/>
            </a:lvl1pPr>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Tree>
    <p:extLst>
      <p:ext uri="{BB962C8B-B14F-4D97-AF65-F5344CB8AC3E}">
        <p14:creationId xmlns:p14="http://schemas.microsoft.com/office/powerpoint/2010/main" val="41057227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635027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text, half-image">
    <p:spTree>
      <p:nvGrpSpPr>
        <p:cNvPr id="1" name=""/>
        <p:cNvGrpSpPr/>
        <p:nvPr/>
      </p:nvGrpSpPr>
      <p:grpSpPr>
        <a:xfrm>
          <a:off x="0" y="0"/>
          <a:ext cx="0" cy="0"/>
          <a:chOff x="0" y="0"/>
          <a:chExt cx="0" cy="0"/>
        </a:xfrm>
      </p:grpSpPr>
      <p:pic>
        <p:nvPicPr>
          <p:cNvPr id="10" name="Picture Placeholder 8">
            <a:extLst>
              <a:ext uri="{FF2B5EF4-FFF2-40B4-BE49-F238E27FC236}">
                <a16:creationId xmlns:a16="http://schemas.microsoft.com/office/drawing/2014/main" id="{5958675C-613A-B04B-B9CA-095FA46B93C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572000" y="0"/>
            <a:ext cx="4572000" cy="5143500"/>
          </a:xfrm>
          <a:prstGeom prst="rect">
            <a:avLst/>
          </a:prstGeom>
        </p:spPr>
      </p:pic>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32FFED4C-A1E6-6347-A949-E9A5ABE2E39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5597496" y="2181913"/>
            <a:ext cx="2521009" cy="535835"/>
          </a:xfrm>
          <a:prstGeom prst="rect">
            <a:avLst/>
          </a:prstGeom>
        </p:spPr>
      </p:pic>
    </p:spTree>
    <p:extLst>
      <p:ext uri="{BB962C8B-B14F-4D97-AF65-F5344CB8AC3E}">
        <p14:creationId xmlns:p14="http://schemas.microsoft.com/office/powerpoint/2010/main" val="63904475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069415A-FAE2-CD48-B4FA-796A92E2EC33}"/>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12383AD-B0E1-604B-BE9D-DD3DC3A07A66}"/>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74095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a:off x="4286249" y="285750"/>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IBM Plex Sans ExtraLight" panose="020B0303050203000203"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67DD95C-558E-764E-8ADA-DB437E3E53A1}"/>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184BC314-62B4-6B4A-AD2B-F4BC33AF9848}"/>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5586187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2567478"/>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7101B0AE-533A-5244-AFC5-6BB00644A632}"/>
              </a:ext>
            </a:extLst>
          </p:cNvPr>
          <p:cNvSpPr>
            <a:spLocks noGrp="1"/>
          </p:cNvSpPr>
          <p:nvPr>
            <p:ph type="ftr" sz="quarter" idx="22"/>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24C4A044-86C0-1649-8683-AAB62F0F2D95}"/>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3201626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D2A98-DCC9-3848-99C0-D4CE03B35D1C}"/>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A96043-5C0A-A748-BDC1-959E096DACBB}"/>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6953466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01913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cstate="hqprint">
            <a:extLst>
              <a:ext uri="{28A0092B-C50C-407E-A947-70E740481C1C}">
                <a14:useLocalDpi xmlns:a14="http://schemas.microsoft.com/office/drawing/2010/main"/>
              </a:ext>
            </a:extLst>
          </a:blip>
          <a:stretch>
            <a:fillRect/>
          </a:stretch>
        </p:blipFill>
        <p:spPr>
          <a:xfrm>
            <a:off x="3577037"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39461548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2412843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 Black Bkgd">
    <p:bg>
      <p:bgPr>
        <a:solidFill>
          <a:schemeClr val="tx2"/>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1" y="822960"/>
            <a:ext cx="8686174" cy="3703320"/>
          </a:xfrm>
        </p:spPr>
        <p:txBody>
          <a:bodyPr/>
          <a:lstStyle>
            <a:lvl1pPr>
              <a:defRPr sz="1400" b="0" i="0">
                <a:solidFill>
                  <a:schemeClr val="tx1"/>
                </a:solidFill>
                <a:latin typeface="IBM Plex Sans" panose="020B0503050203000203" pitchFamily="34" charset="77"/>
              </a:defRPr>
            </a:lvl1pPr>
            <a:lvl2pPr>
              <a:defRPr sz="1400" b="0" i="0">
                <a:solidFill>
                  <a:schemeClr val="tx1"/>
                </a:solidFill>
                <a:latin typeface="IBM Plex Sans" panose="020B0503050203000203" pitchFamily="34" charset="77"/>
              </a:defRPr>
            </a:lvl2pPr>
            <a:lvl3pPr>
              <a:defRPr sz="1400" b="0" i="0">
                <a:solidFill>
                  <a:schemeClr val="tx1"/>
                </a:solidFill>
                <a:latin typeface="IBM Plex Sans" panose="020B0503050203000203" pitchFamily="34" charset="77"/>
              </a:defRPr>
            </a:lvl3pPr>
            <a:lvl4pPr>
              <a:defRPr sz="1400" b="0" i="0">
                <a:solidFill>
                  <a:schemeClr val="tx1"/>
                </a:solidFill>
                <a:latin typeface="IBM Plex Sans" panose="020B0503050203000203" pitchFamily="34" charset="77"/>
              </a:defRPr>
            </a:lvl4pPr>
            <a:lvl5pPr>
              <a:defRPr sz="1400" b="0" i="0">
                <a:solidFill>
                  <a:schemeClr val="tx1"/>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C4319FB2-3C33-A941-AB65-636D1A7513CF}"/>
              </a:ext>
            </a:extLst>
          </p:cNvPr>
          <p:cNvSpPr>
            <a:spLocks noGrp="1"/>
          </p:cNvSpPr>
          <p:nvPr>
            <p:ph type="ftr" sz="quarter" idx="15"/>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54C89A35-6CE4-CD49-B46A-0EA07A0A32FA}"/>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395570814"/>
      </p:ext>
    </p:extLst>
  </p:cSld>
  <p:clrMapOvr>
    <a:masterClrMapping/>
  </p:clrMapOvr>
  <p:transition spd="slow">
    <p:push dir="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1"/>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spcAft>
                <a:spcPts val="300"/>
              </a:spcAft>
            </a:pPr>
            <a:r>
              <a:rPr lang="en-US" sz="600" kern="0" dirty="0">
                <a:solidFill>
                  <a:srgbClr val="868D95"/>
                </a:solidFill>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400">
              <a:spcAft>
                <a:spcPts val="300"/>
              </a:spcAft>
            </a:pPr>
            <a:r>
              <a:rPr lang="en-US" sz="600" kern="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93811" y="4693077"/>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32558" y="4728887"/>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1" y="1103121"/>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solidFill>
                  <a:schemeClr val="bg1"/>
                </a:solidFill>
              </a:rPr>
              <a:t>Follow us on:</a:t>
            </a:r>
          </a:p>
          <a:p>
            <a:pPr defTabSz="914400"/>
            <a:r>
              <a:rPr lang="en-US" kern="0" dirty="0">
                <a:hlinkClick r:id="rId4">
                  <a:extLst>
                    <a:ext uri="{A12FA001-AC4F-418D-AE19-62706E023703}">
                      <ahyp:hlinkClr xmlns:ahyp="http://schemas.microsoft.com/office/drawing/2018/hyperlinkcolor" val="tx"/>
                    </a:ext>
                  </a:extLst>
                </a:hlinkClick>
              </a:rPr>
              <a:t>ibm.com/security</a:t>
            </a:r>
            <a:endParaRPr lang="en-US" kern="0" dirty="0"/>
          </a:p>
          <a:p>
            <a:pPr defTabSz="914400"/>
            <a:r>
              <a:rPr lang="en-US" kern="0" dirty="0">
                <a:hlinkClick r:id="rId5">
                  <a:extLst>
                    <a:ext uri="{A12FA001-AC4F-418D-AE19-62706E023703}">
                      <ahyp:hlinkClr xmlns:ahyp="http://schemas.microsoft.com/office/drawing/2018/hyperlinkcolor" val="tx"/>
                    </a:ext>
                  </a:extLst>
                </a:hlinkClick>
              </a:rPr>
              <a:t>securityintelligence.com</a:t>
            </a:r>
            <a:endParaRPr lang="en-US" kern="0" dirty="0"/>
          </a:p>
          <a:p>
            <a:pPr defTabSz="914400"/>
            <a:r>
              <a:rPr lang="en-US" kern="0" dirty="0">
                <a:hlinkClick r:id="rId6">
                  <a:extLst>
                    <a:ext uri="{A12FA001-AC4F-418D-AE19-62706E023703}">
                      <ahyp:hlinkClr xmlns:ahyp="http://schemas.microsoft.com/office/drawing/2018/hyperlinkcolor" val="tx"/>
                    </a:ext>
                  </a:extLst>
                </a:hlinkClick>
              </a:rPr>
              <a:t>ibm.com/security/community</a:t>
            </a:r>
            <a:endParaRPr lang="en-US" kern="0" dirty="0"/>
          </a:p>
          <a:p>
            <a:pPr defTabSz="914400"/>
            <a:r>
              <a:rPr lang="en-US" kern="0" dirty="0">
                <a:hlinkClick r:id="rId7">
                  <a:extLst>
                    <a:ext uri="{A12FA001-AC4F-418D-AE19-62706E023703}">
                      <ahyp:hlinkClr xmlns:ahyp="http://schemas.microsoft.com/office/drawing/2018/hyperlinkcolor" val="tx"/>
                    </a:ext>
                  </a:extLst>
                </a:hlinkClick>
              </a:rPr>
              <a:t>xforce.ibmcloud.com</a:t>
            </a:r>
            <a:endParaRPr lang="en-US" kern="0" dirty="0"/>
          </a:p>
          <a:p>
            <a:pPr defTabSz="914400"/>
            <a:r>
              <a:rPr lang="en-US" kern="0" dirty="0">
                <a:hlinkClick r:id="rId8">
                  <a:extLst>
                    <a:ext uri="{A12FA001-AC4F-418D-AE19-62706E023703}">
                      <ahyp:hlinkClr xmlns:ahyp="http://schemas.microsoft.com/office/drawing/2018/hyperlinkcolor" val="tx"/>
                    </a:ext>
                  </a:extLst>
                </a:hlinkClick>
              </a:rPr>
              <a:t>@ibmsecurity</a:t>
            </a:r>
            <a:endParaRPr lang="en-US" kern="0" dirty="0"/>
          </a:p>
          <a:p>
            <a:pPr defTabSz="914400"/>
            <a:r>
              <a:rPr lang="en-US" kern="0" dirty="0">
                <a:hlinkClick r:id="rId9">
                  <a:extLst>
                    <a:ext uri="{A12FA001-AC4F-418D-AE19-62706E023703}">
                      <ahyp:hlinkClr xmlns:ahyp="http://schemas.microsoft.com/office/drawing/2018/hyperlinkcolor" val="tx"/>
                    </a:ext>
                  </a:extLst>
                </a:hlinkClick>
              </a:rPr>
              <a:t>youtube/user/ibmsecuritysolutions</a:t>
            </a:r>
            <a:endParaRPr lang="en-US" kern="0" dirty="0"/>
          </a:p>
          <a:p>
            <a:pPr defTabSz="914400"/>
            <a:endParaRPr lang="en-US" kern="0" dirty="0"/>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0" y="167713"/>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IBM Plex Sans" charset="0"/>
              </a:rPr>
              <a:t>Thank you</a:t>
            </a:r>
            <a:endParaRPr lang="en-US" dirty="0"/>
          </a:p>
        </p:txBody>
      </p:sp>
    </p:spTree>
    <p:extLst>
      <p:ext uri="{BB962C8B-B14F-4D97-AF65-F5344CB8AC3E}">
        <p14:creationId xmlns:p14="http://schemas.microsoft.com/office/powerpoint/2010/main" val="138264775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925953" y="2315616"/>
            <a:ext cx="1292094" cy="512269"/>
          </a:xfrm>
          <a:prstGeom prst="rect">
            <a:avLst/>
          </a:prstGeom>
        </p:spPr>
      </p:pic>
    </p:spTree>
    <p:extLst>
      <p:ext uri="{BB962C8B-B14F-4D97-AF65-F5344CB8AC3E}">
        <p14:creationId xmlns:p14="http://schemas.microsoft.com/office/powerpoint/2010/main" val="277398581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p:txBody>
          <a:bodyPr/>
          <a:lstStyle/>
          <a:p>
            <a:r>
              <a:rPr lang="en-US"/>
              <a:t>IBM CONFIDENTIAL</a:t>
            </a:r>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a:p>
        </p:txBody>
      </p:sp>
      <p:sp>
        <p:nvSpPr>
          <p:cNvPr id="4" name="TextBox 3">
            <a:extLst>
              <a:ext uri="{FF2B5EF4-FFF2-40B4-BE49-F238E27FC236}">
                <a16:creationId xmlns:a16="http://schemas.microsoft.com/office/drawing/2014/main" id="{B8090E72-B5C8-A84D-9A17-C02972C2090E}"/>
              </a:ext>
            </a:extLst>
          </p:cNvPr>
          <p:cNvSpPr txBox="1"/>
          <p:nvPr userDrawn="1"/>
        </p:nvSpPr>
        <p:spPr>
          <a:xfrm>
            <a:off x="3577770" y="4900149"/>
            <a:ext cx="1515035" cy="200055"/>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R="0" algn="ctr" defTabSz="914400" rtl="0" eaLnBrk="1" fontAlgn="base" latinLnBrk="0" hangingPunct="1">
              <a:lnSpc>
                <a:spcPct val="100000"/>
              </a:lnSpc>
              <a:spcBef>
                <a:spcPts val="600"/>
              </a:spcBef>
              <a:spcAft>
                <a:spcPct val="0"/>
              </a:spcAft>
              <a:buClrTx/>
              <a:buSzTx/>
            </a:pPr>
            <a:r>
              <a:rPr lang="en-US" sz="800" dirty="0">
                <a:solidFill>
                  <a:schemeClr val="bg1">
                    <a:lumMod val="10000"/>
                    <a:lumOff val="90000"/>
                  </a:schemeClr>
                </a:solidFill>
                <a:latin typeface="+mn-lt"/>
                <a:cs typeface="Arial" charset="0"/>
              </a:rPr>
              <a:t>- </a:t>
            </a:r>
            <a:r>
              <a:rPr kumimoji="0" lang="en-US" sz="800" b="0" i="0" u="none" strike="noStrike" kern="1200" cap="none" spc="0" normalizeH="0" baseline="0" noProof="0" dirty="0">
                <a:ln>
                  <a:noFill/>
                </a:ln>
                <a:solidFill>
                  <a:schemeClr val="bg1">
                    <a:lumMod val="10000"/>
                    <a:lumOff val="90000"/>
                  </a:schemeClr>
                </a:solidFill>
                <a:effectLst/>
                <a:uLnTx/>
                <a:uFillTx/>
                <a:latin typeface="+mn-lt"/>
                <a:ea typeface="ＭＳ Ｐゴシック" pitchFamily="34" charset="-128"/>
                <a:cs typeface="Arial" charset="0"/>
              </a:rPr>
              <a:t>Shared Under NDA - </a:t>
            </a:r>
          </a:p>
        </p:txBody>
      </p:sp>
    </p:spTree>
    <p:extLst>
      <p:ext uri="{BB962C8B-B14F-4D97-AF65-F5344CB8AC3E}">
        <p14:creationId xmlns:p14="http://schemas.microsoft.com/office/powerpoint/2010/main" val="184166872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Section Divider ">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4D445F-AD03-684A-AB50-E1EBA1050082}"/>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0024" y="1796706"/>
            <a:ext cx="8715375" cy="954100"/>
          </a:xfrm>
        </p:spPr>
        <p:txBody>
          <a:bodyPr anchor="ctr" anchorCtr="0">
            <a:noAutofit/>
          </a:bodyPr>
          <a:lstStyle>
            <a:lvl1pPr algn="ct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5" name="Footer Placeholder 4">
            <a:extLst>
              <a:ext uri="{FF2B5EF4-FFF2-40B4-BE49-F238E27FC236}">
                <a16:creationId xmlns:a16="http://schemas.microsoft.com/office/drawing/2014/main" id="{13568314-C8EF-4245-A47C-A1F27160D467}"/>
              </a:ext>
            </a:extLst>
          </p:cNvPr>
          <p:cNvSpPr>
            <a:spLocks noGrp="1"/>
          </p:cNvSpPr>
          <p:nvPr>
            <p:ph type="ftr" sz="quarter" idx="1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33609AFE-74AE-0A41-97BC-C3084D7BDB91}"/>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147383935"/>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CONFIDENTIAL</a:t>
            </a:r>
          </a:p>
        </p:txBody>
      </p:sp>
      <p:sp>
        <p:nvSpPr>
          <p:cNvPr id="4" name="Title 3"/>
          <p:cNvSpPr>
            <a:spLocks noGrp="1"/>
          </p:cNvSpPr>
          <p:nvPr>
            <p:ph type="title"/>
          </p:nvPr>
        </p:nvSpPr>
        <p:spPr>
          <a:xfrm>
            <a:off x="228599" y="244549"/>
            <a:ext cx="4114801" cy="4438575"/>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40138" y="4275910"/>
            <a:ext cx="2606778" cy="1012920"/>
          </a:xfrm>
          <a:prstGeom prst="rect">
            <a:avLst/>
          </a:prstGeom>
        </p:spPr>
      </p:pic>
    </p:spTree>
    <p:extLst>
      <p:ext uri="{BB962C8B-B14F-4D97-AF65-F5344CB8AC3E}">
        <p14:creationId xmlns:p14="http://schemas.microsoft.com/office/powerpoint/2010/main" val="153472249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CONFIDENTIAL</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9390768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280651667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CONFIDENTIAL</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312005494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CONFIDENTIAL</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223176600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649928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26" Type="http://schemas.openxmlformats.org/officeDocument/2006/relationships/slideLayout" Target="../slideLayouts/slideLayout291.xml"/><Relationship Id="rId21" Type="http://schemas.openxmlformats.org/officeDocument/2006/relationships/slideLayout" Target="../slideLayouts/slideLayout286.xml"/><Relationship Id="rId34" Type="http://schemas.openxmlformats.org/officeDocument/2006/relationships/slideLayout" Target="../slideLayouts/slideLayout299.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5" Type="http://schemas.openxmlformats.org/officeDocument/2006/relationships/slideLayout" Target="../slideLayouts/slideLayout290.xml"/><Relationship Id="rId33" Type="http://schemas.openxmlformats.org/officeDocument/2006/relationships/slideLayout" Target="../slideLayouts/slideLayout298.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0" Type="http://schemas.openxmlformats.org/officeDocument/2006/relationships/slideLayout" Target="../slideLayouts/slideLayout285.xml"/><Relationship Id="rId29" Type="http://schemas.openxmlformats.org/officeDocument/2006/relationships/slideLayout" Target="../slideLayouts/slideLayout294.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24" Type="http://schemas.openxmlformats.org/officeDocument/2006/relationships/slideLayout" Target="../slideLayouts/slideLayout289.xml"/><Relationship Id="rId32" Type="http://schemas.openxmlformats.org/officeDocument/2006/relationships/slideLayout" Target="../slideLayouts/slideLayout297.xml"/><Relationship Id="rId37" Type="http://schemas.openxmlformats.org/officeDocument/2006/relationships/theme" Target="../theme/theme10.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23" Type="http://schemas.openxmlformats.org/officeDocument/2006/relationships/slideLayout" Target="../slideLayouts/slideLayout288.xml"/><Relationship Id="rId28" Type="http://schemas.openxmlformats.org/officeDocument/2006/relationships/slideLayout" Target="../slideLayouts/slideLayout293.xml"/><Relationship Id="rId36" Type="http://schemas.openxmlformats.org/officeDocument/2006/relationships/slideLayout" Target="../slideLayouts/slideLayout301.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31" Type="http://schemas.openxmlformats.org/officeDocument/2006/relationships/slideLayout" Target="../slideLayouts/slideLayout296.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 Id="rId22" Type="http://schemas.openxmlformats.org/officeDocument/2006/relationships/slideLayout" Target="../slideLayouts/slideLayout287.xml"/><Relationship Id="rId27" Type="http://schemas.openxmlformats.org/officeDocument/2006/relationships/slideLayout" Target="../slideLayouts/slideLayout292.xml"/><Relationship Id="rId30" Type="http://schemas.openxmlformats.org/officeDocument/2006/relationships/slideLayout" Target="../slideLayouts/slideLayout295.xml"/><Relationship Id="rId35" Type="http://schemas.openxmlformats.org/officeDocument/2006/relationships/slideLayout" Target="../slideLayouts/slideLayout300.xml"/><Relationship Id="rId8" Type="http://schemas.openxmlformats.org/officeDocument/2006/relationships/slideLayout" Target="../slideLayouts/slideLayout273.xml"/><Relationship Id="rId3" Type="http://schemas.openxmlformats.org/officeDocument/2006/relationships/slideLayout" Target="../slideLayouts/slideLayout268.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14.xml"/><Relationship Id="rId18" Type="http://schemas.openxmlformats.org/officeDocument/2006/relationships/slideLayout" Target="../slideLayouts/slideLayout319.xml"/><Relationship Id="rId26" Type="http://schemas.openxmlformats.org/officeDocument/2006/relationships/slideLayout" Target="../slideLayouts/slideLayout327.xml"/><Relationship Id="rId3" Type="http://schemas.openxmlformats.org/officeDocument/2006/relationships/slideLayout" Target="../slideLayouts/slideLayout304.xml"/><Relationship Id="rId21" Type="http://schemas.openxmlformats.org/officeDocument/2006/relationships/slideLayout" Target="../slideLayouts/slideLayout322.xml"/><Relationship Id="rId34" Type="http://schemas.openxmlformats.org/officeDocument/2006/relationships/slideLayout" Target="../slideLayouts/slideLayout335.xml"/><Relationship Id="rId7" Type="http://schemas.openxmlformats.org/officeDocument/2006/relationships/slideLayout" Target="../slideLayouts/slideLayout308.xml"/><Relationship Id="rId12" Type="http://schemas.openxmlformats.org/officeDocument/2006/relationships/slideLayout" Target="../slideLayouts/slideLayout313.xml"/><Relationship Id="rId17" Type="http://schemas.openxmlformats.org/officeDocument/2006/relationships/slideLayout" Target="../slideLayouts/slideLayout318.xml"/><Relationship Id="rId25" Type="http://schemas.openxmlformats.org/officeDocument/2006/relationships/slideLayout" Target="../slideLayouts/slideLayout326.xml"/><Relationship Id="rId33" Type="http://schemas.openxmlformats.org/officeDocument/2006/relationships/slideLayout" Target="../slideLayouts/slideLayout334.xml"/><Relationship Id="rId2" Type="http://schemas.openxmlformats.org/officeDocument/2006/relationships/slideLayout" Target="../slideLayouts/slideLayout303.xml"/><Relationship Id="rId16" Type="http://schemas.openxmlformats.org/officeDocument/2006/relationships/slideLayout" Target="../slideLayouts/slideLayout317.xml"/><Relationship Id="rId20" Type="http://schemas.openxmlformats.org/officeDocument/2006/relationships/slideLayout" Target="../slideLayouts/slideLayout321.xml"/><Relationship Id="rId29" Type="http://schemas.openxmlformats.org/officeDocument/2006/relationships/slideLayout" Target="../slideLayouts/slideLayout330.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24" Type="http://schemas.openxmlformats.org/officeDocument/2006/relationships/slideLayout" Target="../slideLayouts/slideLayout325.xml"/><Relationship Id="rId32" Type="http://schemas.openxmlformats.org/officeDocument/2006/relationships/slideLayout" Target="../slideLayouts/slideLayout333.xml"/><Relationship Id="rId5" Type="http://schemas.openxmlformats.org/officeDocument/2006/relationships/slideLayout" Target="../slideLayouts/slideLayout306.xml"/><Relationship Id="rId15" Type="http://schemas.openxmlformats.org/officeDocument/2006/relationships/slideLayout" Target="../slideLayouts/slideLayout316.xml"/><Relationship Id="rId23" Type="http://schemas.openxmlformats.org/officeDocument/2006/relationships/slideLayout" Target="../slideLayouts/slideLayout324.xml"/><Relationship Id="rId28" Type="http://schemas.openxmlformats.org/officeDocument/2006/relationships/slideLayout" Target="../slideLayouts/slideLayout329.xml"/><Relationship Id="rId10" Type="http://schemas.openxmlformats.org/officeDocument/2006/relationships/slideLayout" Target="../slideLayouts/slideLayout311.xml"/><Relationship Id="rId19" Type="http://schemas.openxmlformats.org/officeDocument/2006/relationships/slideLayout" Target="../slideLayouts/slideLayout320.xml"/><Relationship Id="rId31" Type="http://schemas.openxmlformats.org/officeDocument/2006/relationships/slideLayout" Target="../slideLayouts/slideLayout332.xml"/><Relationship Id="rId4" Type="http://schemas.openxmlformats.org/officeDocument/2006/relationships/slideLayout" Target="../slideLayouts/slideLayout305.xml"/><Relationship Id="rId9" Type="http://schemas.openxmlformats.org/officeDocument/2006/relationships/slideLayout" Target="../slideLayouts/slideLayout310.xml"/><Relationship Id="rId14" Type="http://schemas.openxmlformats.org/officeDocument/2006/relationships/slideLayout" Target="../slideLayouts/slideLayout315.xml"/><Relationship Id="rId22" Type="http://schemas.openxmlformats.org/officeDocument/2006/relationships/slideLayout" Target="../slideLayouts/slideLayout323.xml"/><Relationship Id="rId27" Type="http://schemas.openxmlformats.org/officeDocument/2006/relationships/slideLayout" Target="../slideLayouts/slideLayout328.xml"/><Relationship Id="rId30" Type="http://schemas.openxmlformats.org/officeDocument/2006/relationships/slideLayout" Target="../slideLayouts/slideLayout331.xml"/><Relationship Id="rId35" Type="http://schemas.openxmlformats.org/officeDocument/2006/relationships/theme" Target="../theme/theme11.xml"/><Relationship Id="rId8" Type="http://schemas.openxmlformats.org/officeDocument/2006/relationships/slideLayout" Target="../slideLayouts/slideLayout309.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48.xml"/><Relationship Id="rId18" Type="http://schemas.openxmlformats.org/officeDocument/2006/relationships/slideLayout" Target="../slideLayouts/slideLayout353.xml"/><Relationship Id="rId26" Type="http://schemas.openxmlformats.org/officeDocument/2006/relationships/slideLayout" Target="../slideLayouts/slideLayout361.xml"/><Relationship Id="rId39" Type="http://schemas.openxmlformats.org/officeDocument/2006/relationships/slideLayout" Target="../slideLayouts/slideLayout374.xml"/><Relationship Id="rId21" Type="http://schemas.openxmlformats.org/officeDocument/2006/relationships/slideLayout" Target="../slideLayouts/slideLayout356.xml"/><Relationship Id="rId34" Type="http://schemas.openxmlformats.org/officeDocument/2006/relationships/slideLayout" Target="../slideLayouts/slideLayout369.xml"/><Relationship Id="rId42" Type="http://schemas.openxmlformats.org/officeDocument/2006/relationships/slideLayout" Target="../slideLayouts/slideLayout377.xml"/><Relationship Id="rId47" Type="http://schemas.openxmlformats.org/officeDocument/2006/relationships/slideLayout" Target="../slideLayouts/slideLayout382.xml"/><Relationship Id="rId50" Type="http://schemas.openxmlformats.org/officeDocument/2006/relationships/theme" Target="../theme/theme12.xml"/><Relationship Id="rId7" Type="http://schemas.openxmlformats.org/officeDocument/2006/relationships/slideLayout" Target="../slideLayouts/slideLayout342.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29" Type="http://schemas.openxmlformats.org/officeDocument/2006/relationships/slideLayout" Target="../slideLayouts/slideLayout364.xml"/><Relationship Id="rId11" Type="http://schemas.openxmlformats.org/officeDocument/2006/relationships/slideLayout" Target="../slideLayouts/slideLayout346.xml"/><Relationship Id="rId24" Type="http://schemas.openxmlformats.org/officeDocument/2006/relationships/slideLayout" Target="../slideLayouts/slideLayout359.xml"/><Relationship Id="rId32" Type="http://schemas.openxmlformats.org/officeDocument/2006/relationships/slideLayout" Target="../slideLayouts/slideLayout367.xml"/><Relationship Id="rId37" Type="http://schemas.openxmlformats.org/officeDocument/2006/relationships/slideLayout" Target="../slideLayouts/slideLayout372.xml"/><Relationship Id="rId40" Type="http://schemas.openxmlformats.org/officeDocument/2006/relationships/slideLayout" Target="../slideLayouts/slideLayout375.xml"/><Relationship Id="rId45" Type="http://schemas.openxmlformats.org/officeDocument/2006/relationships/slideLayout" Target="../slideLayouts/slideLayout380.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23" Type="http://schemas.openxmlformats.org/officeDocument/2006/relationships/slideLayout" Target="../slideLayouts/slideLayout358.xml"/><Relationship Id="rId28" Type="http://schemas.openxmlformats.org/officeDocument/2006/relationships/slideLayout" Target="../slideLayouts/slideLayout363.xml"/><Relationship Id="rId36" Type="http://schemas.openxmlformats.org/officeDocument/2006/relationships/slideLayout" Target="../slideLayouts/slideLayout371.xml"/><Relationship Id="rId49" Type="http://schemas.openxmlformats.org/officeDocument/2006/relationships/slideLayout" Target="../slideLayouts/slideLayout384.xml"/><Relationship Id="rId10" Type="http://schemas.openxmlformats.org/officeDocument/2006/relationships/slideLayout" Target="../slideLayouts/slideLayout345.xml"/><Relationship Id="rId19" Type="http://schemas.openxmlformats.org/officeDocument/2006/relationships/slideLayout" Target="../slideLayouts/slideLayout354.xml"/><Relationship Id="rId31" Type="http://schemas.openxmlformats.org/officeDocument/2006/relationships/slideLayout" Target="../slideLayouts/slideLayout366.xml"/><Relationship Id="rId44" Type="http://schemas.openxmlformats.org/officeDocument/2006/relationships/slideLayout" Target="../slideLayouts/slideLayout379.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 Id="rId22" Type="http://schemas.openxmlformats.org/officeDocument/2006/relationships/slideLayout" Target="../slideLayouts/slideLayout357.xml"/><Relationship Id="rId27" Type="http://schemas.openxmlformats.org/officeDocument/2006/relationships/slideLayout" Target="../slideLayouts/slideLayout362.xml"/><Relationship Id="rId30" Type="http://schemas.openxmlformats.org/officeDocument/2006/relationships/slideLayout" Target="../slideLayouts/slideLayout365.xml"/><Relationship Id="rId35" Type="http://schemas.openxmlformats.org/officeDocument/2006/relationships/slideLayout" Target="../slideLayouts/slideLayout370.xml"/><Relationship Id="rId43" Type="http://schemas.openxmlformats.org/officeDocument/2006/relationships/slideLayout" Target="../slideLayouts/slideLayout378.xml"/><Relationship Id="rId48" Type="http://schemas.openxmlformats.org/officeDocument/2006/relationships/slideLayout" Target="../slideLayouts/slideLayout383.xml"/><Relationship Id="rId8" Type="http://schemas.openxmlformats.org/officeDocument/2006/relationships/slideLayout" Target="../slideLayouts/slideLayout343.xml"/><Relationship Id="rId3" Type="http://schemas.openxmlformats.org/officeDocument/2006/relationships/slideLayout" Target="../slideLayouts/slideLayout338.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5" Type="http://schemas.openxmlformats.org/officeDocument/2006/relationships/slideLayout" Target="../slideLayouts/slideLayout360.xml"/><Relationship Id="rId33" Type="http://schemas.openxmlformats.org/officeDocument/2006/relationships/slideLayout" Target="../slideLayouts/slideLayout368.xml"/><Relationship Id="rId38" Type="http://schemas.openxmlformats.org/officeDocument/2006/relationships/slideLayout" Target="../slideLayouts/slideLayout373.xml"/><Relationship Id="rId46" Type="http://schemas.openxmlformats.org/officeDocument/2006/relationships/slideLayout" Target="../slideLayouts/slideLayout381.xml"/><Relationship Id="rId20" Type="http://schemas.openxmlformats.org/officeDocument/2006/relationships/slideLayout" Target="../slideLayouts/slideLayout355.xml"/><Relationship Id="rId41" Type="http://schemas.openxmlformats.org/officeDocument/2006/relationships/slideLayout" Target="../slideLayouts/slideLayout376.xml"/><Relationship Id="rId1" Type="http://schemas.openxmlformats.org/officeDocument/2006/relationships/slideLayout" Target="../slideLayouts/slideLayout336.xml"/><Relationship Id="rId6" Type="http://schemas.openxmlformats.org/officeDocument/2006/relationships/slideLayout" Target="../slideLayouts/slideLayout34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92.xml"/><Relationship Id="rId13" Type="http://schemas.openxmlformats.org/officeDocument/2006/relationships/slideLayout" Target="../slideLayouts/slideLayout397.xml"/><Relationship Id="rId18" Type="http://schemas.openxmlformats.org/officeDocument/2006/relationships/slideLayout" Target="../slideLayouts/slideLayout402.xml"/><Relationship Id="rId3" Type="http://schemas.openxmlformats.org/officeDocument/2006/relationships/slideLayout" Target="../slideLayouts/slideLayout387.xml"/><Relationship Id="rId21" Type="http://schemas.openxmlformats.org/officeDocument/2006/relationships/slideLayout" Target="../slideLayouts/slideLayout405.xml"/><Relationship Id="rId7" Type="http://schemas.openxmlformats.org/officeDocument/2006/relationships/slideLayout" Target="../slideLayouts/slideLayout391.xml"/><Relationship Id="rId12" Type="http://schemas.openxmlformats.org/officeDocument/2006/relationships/slideLayout" Target="../slideLayouts/slideLayout396.xml"/><Relationship Id="rId17" Type="http://schemas.openxmlformats.org/officeDocument/2006/relationships/slideLayout" Target="../slideLayouts/slideLayout401.xml"/><Relationship Id="rId2" Type="http://schemas.openxmlformats.org/officeDocument/2006/relationships/slideLayout" Target="../slideLayouts/slideLayout386.xml"/><Relationship Id="rId16" Type="http://schemas.openxmlformats.org/officeDocument/2006/relationships/slideLayout" Target="../slideLayouts/slideLayout400.xml"/><Relationship Id="rId20" Type="http://schemas.openxmlformats.org/officeDocument/2006/relationships/slideLayout" Target="../slideLayouts/slideLayout404.xml"/><Relationship Id="rId1" Type="http://schemas.openxmlformats.org/officeDocument/2006/relationships/slideLayout" Target="../slideLayouts/slideLayout385.xml"/><Relationship Id="rId6" Type="http://schemas.openxmlformats.org/officeDocument/2006/relationships/slideLayout" Target="../slideLayouts/slideLayout390.xml"/><Relationship Id="rId11" Type="http://schemas.openxmlformats.org/officeDocument/2006/relationships/slideLayout" Target="../slideLayouts/slideLayout395.xml"/><Relationship Id="rId24" Type="http://schemas.openxmlformats.org/officeDocument/2006/relationships/theme" Target="../theme/theme13.xml"/><Relationship Id="rId5" Type="http://schemas.openxmlformats.org/officeDocument/2006/relationships/slideLayout" Target="../slideLayouts/slideLayout389.xml"/><Relationship Id="rId15" Type="http://schemas.openxmlformats.org/officeDocument/2006/relationships/slideLayout" Target="../slideLayouts/slideLayout399.xml"/><Relationship Id="rId23" Type="http://schemas.openxmlformats.org/officeDocument/2006/relationships/slideLayout" Target="../slideLayouts/slideLayout407.xml"/><Relationship Id="rId10" Type="http://schemas.openxmlformats.org/officeDocument/2006/relationships/slideLayout" Target="../slideLayouts/slideLayout394.xml"/><Relationship Id="rId19" Type="http://schemas.openxmlformats.org/officeDocument/2006/relationships/slideLayout" Target="../slideLayouts/slideLayout403.xml"/><Relationship Id="rId4" Type="http://schemas.openxmlformats.org/officeDocument/2006/relationships/slideLayout" Target="../slideLayouts/slideLayout388.xml"/><Relationship Id="rId9" Type="http://schemas.openxmlformats.org/officeDocument/2006/relationships/slideLayout" Target="../slideLayouts/slideLayout393.xml"/><Relationship Id="rId14" Type="http://schemas.openxmlformats.org/officeDocument/2006/relationships/slideLayout" Target="../slideLayouts/slideLayout398.xml"/><Relationship Id="rId22" Type="http://schemas.openxmlformats.org/officeDocument/2006/relationships/slideLayout" Target="../slideLayouts/slideLayout40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slideLayout" Target="../slideLayouts/slideLayout65.xml"/><Relationship Id="rId48" Type="http://schemas.openxmlformats.org/officeDocument/2006/relationships/theme" Target="../theme/theme2.xml"/><Relationship Id="rId8" Type="http://schemas.openxmlformats.org/officeDocument/2006/relationships/slideLayout" Target="../slideLayouts/slideLayout30.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slideLayout" Target="../slideLayouts/slideLayout68.xml"/><Relationship Id="rId20" Type="http://schemas.openxmlformats.org/officeDocument/2006/relationships/slideLayout" Target="../slideLayouts/slideLayout42.xml"/><Relationship Id="rId41"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theme" Target="../theme/theme3.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theme" Target="../theme/theme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slideLayout" Target="../slideLayouts/slideLayout129.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 Id="rId8" Type="http://schemas.openxmlformats.org/officeDocument/2006/relationships/slideLayout" Target="../slideLayouts/slideLayout101.xml"/><Relationship Id="rId3" Type="http://schemas.openxmlformats.org/officeDocument/2006/relationships/slideLayout" Target="../slideLayouts/slideLayout9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theme" Target="../theme/theme5.xml"/><Relationship Id="rId8"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theme" Target="../theme/theme6.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theme" Target="../theme/theme7.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slideLayout" Target="../slideLayouts/slideLayout236.xml"/><Relationship Id="rId3" Type="http://schemas.openxmlformats.org/officeDocument/2006/relationships/slideLayout" Target="../slideLayouts/slideLayout213.xml"/><Relationship Id="rId21" Type="http://schemas.openxmlformats.org/officeDocument/2006/relationships/slideLayout" Target="../slideLayouts/slideLayout231.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slideLayout" Target="../slideLayouts/slideLayout230.xml"/><Relationship Id="rId29" Type="http://schemas.openxmlformats.org/officeDocument/2006/relationships/slideLayout" Target="../slideLayouts/slideLayout239.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32" Type="http://schemas.openxmlformats.org/officeDocument/2006/relationships/theme" Target="../theme/theme8.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31" Type="http://schemas.openxmlformats.org/officeDocument/2006/relationships/slideLayout" Target="../slideLayouts/slideLayout241.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9.xml"/><Relationship Id="rId13" Type="http://schemas.openxmlformats.org/officeDocument/2006/relationships/slideLayout" Target="../slideLayouts/slideLayout254.xml"/><Relationship Id="rId18" Type="http://schemas.openxmlformats.org/officeDocument/2006/relationships/slideLayout" Target="../slideLayouts/slideLayout259.xml"/><Relationship Id="rId3" Type="http://schemas.openxmlformats.org/officeDocument/2006/relationships/slideLayout" Target="../slideLayouts/slideLayout244.xml"/><Relationship Id="rId21" Type="http://schemas.openxmlformats.org/officeDocument/2006/relationships/slideLayout" Target="../slideLayouts/slideLayout262.xml"/><Relationship Id="rId7" Type="http://schemas.openxmlformats.org/officeDocument/2006/relationships/slideLayout" Target="../slideLayouts/slideLayout248.xml"/><Relationship Id="rId12" Type="http://schemas.openxmlformats.org/officeDocument/2006/relationships/slideLayout" Target="../slideLayouts/slideLayout253.xml"/><Relationship Id="rId17" Type="http://schemas.openxmlformats.org/officeDocument/2006/relationships/slideLayout" Target="../slideLayouts/slideLayout258.xml"/><Relationship Id="rId25" Type="http://schemas.openxmlformats.org/officeDocument/2006/relationships/theme" Target="../theme/theme9.xml"/><Relationship Id="rId2" Type="http://schemas.openxmlformats.org/officeDocument/2006/relationships/slideLayout" Target="../slideLayouts/slideLayout243.xml"/><Relationship Id="rId16" Type="http://schemas.openxmlformats.org/officeDocument/2006/relationships/slideLayout" Target="../slideLayouts/slideLayout257.xml"/><Relationship Id="rId20" Type="http://schemas.openxmlformats.org/officeDocument/2006/relationships/slideLayout" Target="../slideLayouts/slideLayout261.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24" Type="http://schemas.openxmlformats.org/officeDocument/2006/relationships/slideLayout" Target="../slideLayouts/slideLayout265.xml"/><Relationship Id="rId5" Type="http://schemas.openxmlformats.org/officeDocument/2006/relationships/slideLayout" Target="../slideLayouts/slideLayout246.xml"/><Relationship Id="rId15" Type="http://schemas.openxmlformats.org/officeDocument/2006/relationships/slideLayout" Target="../slideLayouts/slideLayout256.xml"/><Relationship Id="rId23" Type="http://schemas.openxmlformats.org/officeDocument/2006/relationships/slideLayout" Target="../slideLayouts/slideLayout264.xml"/><Relationship Id="rId10" Type="http://schemas.openxmlformats.org/officeDocument/2006/relationships/slideLayout" Target="../slideLayouts/slideLayout251.xml"/><Relationship Id="rId19" Type="http://schemas.openxmlformats.org/officeDocument/2006/relationships/slideLayout" Target="../slideLayouts/slideLayout260.xml"/><Relationship Id="rId4" Type="http://schemas.openxmlformats.org/officeDocument/2006/relationships/slideLayout" Target="../slideLayouts/slideLayout245.xml"/><Relationship Id="rId9" Type="http://schemas.openxmlformats.org/officeDocument/2006/relationships/slideLayout" Target="../slideLayouts/slideLayout250.xml"/><Relationship Id="rId14" Type="http://schemas.openxmlformats.org/officeDocument/2006/relationships/slideLayout" Target="../slideLayouts/slideLayout255.xml"/><Relationship Id="rId22" Type="http://schemas.openxmlformats.org/officeDocument/2006/relationships/slideLayout" Target="../slideLayouts/slideLayout2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219701" y="187640"/>
            <a:ext cx="8695699" cy="299550"/>
          </a:xfrm>
          <a:prstGeom prst="rect">
            <a:avLst/>
          </a:prstGeom>
        </p:spPr>
        <p:txBody>
          <a:bodyPr vert="horz" lIns="0" tIns="0" rIns="0" bIns="0" rtlCol="0" anchor="t" anchorCtr="0">
            <a:noAutofit/>
          </a:bodyPr>
          <a:lstStyle/>
          <a:p>
            <a:r>
              <a:rPr lang="en-US" dirty="0"/>
              <a:t>Click to edit Master title style</a:t>
            </a:r>
          </a:p>
        </p:txBody>
      </p:sp>
      <p:sp>
        <p:nvSpPr>
          <p:cNvPr id="156" name="Text Placeholder 155"/>
          <p:cNvSpPr>
            <a:spLocks noGrp="1"/>
          </p:cNvSpPr>
          <p:nvPr userDrawn="1">
            <p:ph type="body" idx="1"/>
          </p:nvPr>
        </p:nvSpPr>
        <p:spPr>
          <a:xfrm>
            <a:off x="218268" y="822325"/>
            <a:ext cx="8697132" cy="3703638"/>
          </a:xfrm>
          <a:prstGeom prst="rect">
            <a:avLst/>
          </a:prstGeom>
        </p:spPr>
        <p:txBody>
          <a:bodyPr vert="horz" lIns="0" tIns="54864" rIns="0" bIns="54864"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C7BFDC-9A75-0D43-9817-54C6AEA91113}"/>
              </a:ext>
            </a:extLst>
          </p:cNvPr>
          <p:cNvSpPr>
            <a:spLocks noGrp="1"/>
          </p:cNvSpPr>
          <p:nvPr>
            <p:ph type="ftr" sz="quarter" idx="3"/>
          </p:nvPr>
        </p:nvSpPr>
        <p:spPr>
          <a:xfrm>
            <a:off x="228600" y="4907014"/>
            <a:ext cx="2286000" cy="101419"/>
          </a:xfrm>
          <a:prstGeom prst="rect">
            <a:avLst/>
          </a:prstGeom>
          <a:ln w="12700">
            <a:miter lim="400000"/>
          </a:ln>
        </p:spPr>
        <p:txBody>
          <a:bodyPr wrap="none" lIns="0" tIns="0" rIns="0" bIns="0" anchor="t" anchorCtr="0">
            <a:noAutofit/>
          </a:bodyPr>
          <a:lstStyle>
            <a:lvl1pPr>
              <a:defRPr lang="en-US" sz="600" b="0" i="0">
                <a:solidFill>
                  <a:schemeClr val="bg2">
                    <a:lumMod val="65000"/>
                  </a:schemeClr>
                </a:solidFill>
                <a:latin typeface="IBM Plex Sans Light" panose="020B0403050203000203" pitchFamily="34" charset="77"/>
              </a:defRPr>
            </a:lvl1pPr>
          </a:lstStyle>
          <a:p>
            <a:r>
              <a:rPr lang="en-US"/>
              <a:t>IBM CONFIDENTIAL</a:t>
            </a:r>
            <a:endParaRPr lang="en-US" dirty="0"/>
          </a:p>
        </p:txBody>
      </p:sp>
      <p:sp>
        <p:nvSpPr>
          <p:cNvPr id="13" name="Slide Number Placeholder 12">
            <a:extLst>
              <a:ext uri="{FF2B5EF4-FFF2-40B4-BE49-F238E27FC236}">
                <a16:creationId xmlns:a16="http://schemas.microsoft.com/office/drawing/2014/main" id="{A5059B8C-4567-3F40-A0B6-0DF14FE9C85A}"/>
              </a:ext>
            </a:extLst>
          </p:cNvPr>
          <p:cNvSpPr>
            <a:spLocks noGrp="1"/>
          </p:cNvSpPr>
          <p:nvPr>
            <p:ph type="sldNum" sz="quarter" idx="4"/>
          </p:nvPr>
        </p:nvSpPr>
        <p:spPr>
          <a:xfrm>
            <a:off x="8509000" y="4907014"/>
            <a:ext cx="406400" cy="100106"/>
          </a:xfrm>
          <a:prstGeom prst="rect">
            <a:avLst/>
          </a:prstGeom>
        </p:spPr>
        <p:txBody>
          <a:bodyPr vert="horz" lIns="0" tIns="0" rIns="0" bIns="0" rtlCol="0" anchor="t" anchorCtr="0"/>
          <a:lstStyle>
            <a:lvl1pPr algn="r">
              <a:defRPr lang="en-US" sz="600" b="0" i="0" kern="1200" smtClean="0">
                <a:solidFill>
                  <a:schemeClr val="bg2">
                    <a:lumMod val="65000"/>
                  </a:schemeClr>
                </a:solidFill>
                <a:latin typeface="IBM Plex Sans Light" panose="020B0403050203000203" pitchFamily="34" charset="77"/>
                <a:ea typeface="ＭＳ Ｐゴシック" pitchFamily="34" charset="-128"/>
                <a:cs typeface="+mn-cs"/>
              </a:defRPr>
            </a:lvl1p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855109642"/>
      </p:ext>
    </p:extLst>
  </p:cSld>
  <p:clrMap bg1="lt1" tx1="dk1" bg2="lt2" tx2="dk2" accent1="accent1" accent2="accent2" accent3="accent3" accent4="accent4" accent5="accent5" accent6="accent6" hlink="hlink" folHlink="folHlink"/>
  <p:sldLayoutIdLst>
    <p:sldLayoutId id="2147484452" r:id="rId1"/>
    <p:sldLayoutId id="2147484305" r:id="rId2"/>
    <p:sldLayoutId id="2147484742" r:id="rId3"/>
    <p:sldLayoutId id="2147484409" r:id="rId4"/>
    <p:sldLayoutId id="2147484407" r:id="rId5"/>
    <p:sldLayoutId id="2147484743" r:id="rId6"/>
    <p:sldLayoutId id="2147484442" r:id="rId7"/>
    <p:sldLayoutId id="2147484018" r:id="rId8"/>
    <p:sldLayoutId id="2147484748" r:id="rId9"/>
    <p:sldLayoutId id="2147484020" r:id="rId10"/>
    <p:sldLayoutId id="2147484747" r:id="rId11"/>
    <p:sldLayoutId id="2147484439" r:id="rId12"/>
    <p:sldLayoutId id="2147484751" r:id="rId13"/>
    <p:sldLayoutId id="2147484750" r:id="rId14"/>
    <p:sldLayoutId id="2147484016" r:id="rId15"/>
    <p:sldLayoutId id="2147484000" r:id="rId16"/>
    <p:sldLayoutId id="2147483866" r:id="rId17"/>
    <p:sldLayoutId id="2147484024" r:id="rId18"/>
    <p:sldLayoutId id="2147484749" r:id="rId19"/>
    <p:sldLayoutId id="2147484410" r:id="rId20"/>
    <p:sldLayoutId id="2147484435" r:id="rId21"/>
    <p:sldLayoutId id="2147484752" r:id="rId22"/>
  </p:sldLayoutIdLst>
  <p:transition spd="slow">
    <p:push dir="r"/>
  </p:transition>
  <p:hf sldNum="0" hdr="0" ftr="0" dt="0"/>
  <p:txStyles>
    <p:titleStyle>
      <a:lvl1pPr algn="l" defTabSz="205740" rtl="0" eaLnBrk="1" latinLnBrk="0" hangingPunct="1">
        <a:lnSpc>
          <a:spcPct val="100000"/>
        </a:lnSpc>
        <a:spcBef>
          <a:spcPct val="0"/>
        </a:spcBef>
        <a:buNone/>
        <a:tabLst>
          <a:tab pos="205740" algn="l"/>
        </a:tabLst>
        <a:defRPr sz="2400" b="0" i="0" kern="1200" baseline="0">
          <a:solidFill>
            <a:schemeClr val="bg2"/>
          </a:solidFill>
          <a:latin typeface="IBM Plex Sans" panose="020B0503050203000203" pitchFamily="34" charset="77"/>
          <a:ea typeface="+mj-ea"/>
          <a:cs typeface="Arial" panose="020B0604020202020204" pitchFamily="34" charset="0"/>
        </a:defRPr>
      </a:lvl1pPr>
    </p:titleStyle>
    <p:bodyStyle>
      <a:lvl1pPr marL="0" indent="0" algn="l" defTabSz="617220" rtl="0" eaLnBrk="1" latinLnBrk="0" hangingPunct="1">
        <a:lnSpc>
          <a:spcPct val="100000"/>
        </a:lnSpc>
        <a:spcBef>
          <a:spcPts val="1200"/>
        </a:spcBef>
        <a:spcAft>
          <a:spcPts val="0"/>
        </a:spcAft>
        <a:buClrTx/>
        <a:buFontTx/>
        <a:buNone/>
        <a:defRPr sz="1400" b="0" i="0" kern="1200" baseline="0">
          <a:solidFill>
            <a:schemeClr val="bg2"/>
          </a:solidFill>
          <a:latin typeface="IBM Plex Sans" panose="020B0503050203000203" pitchFamily="34" charset="77"/>
          <a:ea typeface="+mn-ea"/>
          <a:cs typeface="Arial" panose="020B0604020202020204" pitchFamily="34" charset="0"/>
        </a:defRPr>
      </a:lvl1pPr>
      <a:lvl2pPr marL="152400" marR="0" indent="-152400" algn="l" defTabSz="617220" rtl="0" eaLnBrk="1" fontAlgn="auto" latinLnBrk="0" hangingPunct="1">
        <a:lnSpc>
          <a:spcPct val="100000"/>
        </a:lnSpc>
        <a:spcBef>
          <a:spcPts val="1200"/>
        </a:spcBef>
        <a:spcAft>
          <a:spcPts val="0"/>
        </a:spcAft>
        <a:buClrTx/>
        <a:buSzTx/>
        <a:buFont typeface="System Font Regular"/>
        <a:buChar char="–"/>
        <a:tabLst/>
        <a:defRPr sz="1400" b="0" i="0" kern="1200" baseline="0">
          <a:solidFill>
            <a:schemeClr val="bg2"/>
          </a:solidFill>
          <a:latin typeface="IBM Plex Sans" panose="020B0503050203000203" pitchFamily="34" charset="77"/>
          <a:ea typeface="+mn-ea"/>
          <a:cs typeface="Arial" panose="020B0604020202020204" pitchFamily="34" charset="0"/>
        </a:defRPr>
      </a:lvl2pPr>
      <a:lvl3pPr marL="288925" marR="0" indent="-123825" algn="l" defTabSz="617220" rtl="0" eaLnBrk="1" fontAlgn="auto" latinLnBrk="0" hangingPunct="1">
        <a:lnSpc>
          <a:spcPct val="100000"/>
        </a:lnSpc>
        <a:spcBef>
          <a:spcPts val="1200"/>
        </a:spcBef>
        <a:spcAft>
          <a:spcPts val="0"/>
        </a:spcAft>
        <a:buClrTx/>
        <a:buSzTx/>
        <a:buFont typeface="Arial" panose="020B0604020202020204" pitchFamily="34" charset="0"/>
        <a:buChar char="•"/>
        <a:tabLst/>
        <a:defRPr sz="1400" b="0" i="0" kern="1200" baseline="0">
          <a:solidFill>
            <a:schemeClr val="bg2"/>
          </a:solidFill>
          <a:latin typeface="IBM Plex Sans" panose="020B0503050203000203" pitchFamily="34" charset="77"/>
          <a:ea typeface="+mn-ea"/>
          <a:cs typeface="Arial" panose="020B0604020202020204" pitchFamily="34" charset="0"/>
        </a:defRPr>
      </a:lvl3pPr>
      <a:lvl4pPr marL="460375" marR="0" indent="-147638" algn="l" defTabSz="617220"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4pPr>
      <a:lvl5pPr marL="574675" marR="0" indent="-142875" algn="l" defTabSz="617220"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516" userDrawn="1">
          <p15:clr>
            <a:srgbClr val="F26B43"/>
          </p15:clr>
        </p15:guide>
        <p15:guide id="4" orient="horz" pos="2851" userDrawn="1">
          <p15:clr>
            <a:srgbClr val="F26B43"/>
          </p15:clr>
        </p15:guide>
        <p15:guide id="8" pos="2880" userDrawn="1">
          <p15:clr>
            <a:srgbClr val="F26B43"/>
          </p15:clr>
        </p15:guide>
        <p15:guide id="9" orient="horz" pos="156" userDrawn="1">
          <p15:clr>
            <a:srgbClr val="F26B43"/>
          </p15:clr>
        </p15:guide>
        <p15:guide id="10" orient="horz" pos="3084" userDrawn="1">
          <p15:clr>
            <a:srgbClr val="F26B43"/>
          </p15:clr>
        </p15:guide>
        <p15:guide id="11" pos="2736" userDrawn="1">
          <p15:clr>
            <a:srgbClr val="F26B43"/>
          </p15:clr>
        </p15:guide>
        <p15:guide id="12" pos="3024" userDrawn="1">
          <p15:clr>
            <a:srgbClr val="F26B43"/>
          </p15:clr>
        </p15:guide>
        <p15:guide id="13" pos="5616" userDrawn="1">
          <p15:clr>
            <a:srgbClr val="F26B43"/>
          </p15:clr>
        </p15:guide>
        <p15:guide id="14" pos="144" userDrawn="1">
          <p15:clr>
            <a:srgbClr val="F26B43"/>
          </p15:clr>
        </p15:guide>
        <p15:guide id="15" pos="1440" userDrawn="1">
          <p15:clr>
            <a:srgbClr val="F26B43"/>
          </p15:clr>
        </p15:guide>
        <p15:guide id="16" pos="1296" userDrawn="1">
          <p15:clr>
            <a:srgbClr val="F26B43"/>
          </p15:clr>
        </p15:guide>
        <p15:guide id="17" pos="1584" userDrawn="1">
          <p15:clr>
            <a:srgbClr val="F26B43"/>
          </p15:clr>
        </p15:guide>
        <p15:guide id="18" pos="4320" userDrawn="1">
          <p15:clr>
            <a:srgbClr val="F26B43"/>
          </p15:clr>
        </p15:guide>
        <p15:guide id="19" pos="4176" userDrawn="1">
          <p15:clr>
            <a:srgbClr val="F26B43"/>
          </p15:clr>
        </p15:guide>
        <p15:guide id="20" pos="4464" userDrawn="1">
          <p15:clr>
            <a:srgbClr val="F26B43"/>
          </p15:clr>
        </p15:guide>
        <p15:guide id="21" orient="horz" pos="1620" userDrawn="1">
          <p15:clr>
            <a:srgbClr val="F26B43"/>
          </p15:clr>
        </p15:guide>
        <p15:guide id="22" orient="horz" pos="324" userDrawn="1">
          <p15:clr>
            <a:srgbClr val="F26B43"/>
          </p15:clr>
        </p15:guide>
        <p15:guide id="23" orient="horz" pos="243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5288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600" y="1289305"/>
            <a:ext cx="4123943" cy="320496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814343" y="4825078"/>
            <a:ext cx="100990" cy="92333"/>
          </a:xfrm>
          <a:prstGeom prst="rect">
            <a:avLst/>
          </a:prstGeom>
        </p:spPr>
        <p:txBody>
          <a:bodyPr vert="horz" wrap="none" lIns="0" tIns="0" rIns="0" bIns="0" rtlCol="0" anchor="ctr" anchorCtr="0">
            <a:spAutoFit/>
          </a:bodyPr>
          <a:lstStyle>
            <a:lvl1pPr algn="r">
              <a:defRPr sz="600" b="0" i="0">
                <a:solidFill>
                  <a:srgbClr val="868D95"/>
                </a:solidFill>
                <a:latin typeface="IBM Plex Sans Light" panose="020B0403050203000203"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7BF6398D-7806-1B44-8D41-15A98F113185}"/>
              </a:ext>
            </a:extLst>
          </p:cNvPr>
          <p:cNvSpPr>
            <a:spLocks noGrp="1"/>
          </p:cNvSpPr>
          <p:nvPr>
            <p:ph type="ftr" sz="quarter" idx="3"/>
          </p:nvPr>
        </p:nvSpPr>
        <p:spPr>
          <a:xfrm>
            <a:off x="228600" y="4825970"/>
            <a:ext cx="1916722" cy="91440"/>
          </a:xfrm>
          <a:prstGeom prst="rect">
            <a:avLst/>
          </a:prstGeom>
        </p:spPr>
        <p:txBody>
          <a:bodyPr vert="horz" wrap="none" lIns="0" tIns="0" rIns="0" bIns="0" rtlCol="0" anchor="ctr" anchorCtr="0">
            <a:noAutofit/>
          </a:bodyPr>
          <a:lstStyle>
            <a:lvl1pPr>
              <a:defRPr lang="en-US" sz="600" b="0" i="0">
                <a:solidFill>
                  <a:srgbClr val="868D95"/>
                </a:solidFill>
                <a:latin typeface="IBM Plex Sans Light" panose="020B0403050203000203" pitchFamily="34" charset="77"/>
              </a:defRPr>
            </a:lvl1pPr>
          </a:lstStyle>
          <a:p>
            <a:r>
              <a:rPr lang="en-US"/>
              <a:t>IBM CONFIDENTIAL</a:t>
            </a:r>
            <a:endParaRPr lang="en-US" dirty="0"/>
          </a:p>
        </p:txBody>
      </p:sp>
    </p:spTree>
    <p:extLst>
      <p:ext uri="{BB962C8B-B14F-4D97-AF65-F5344CB8AC3E}">
        <p14:creationId xmlns:p14="http://schemas.microsoft.com/office/powerpoint/2010/main" val="3883814539"/>
      </p:ext>
    </p:extLst>
  </p:cSld>
  <p:clrMap bg1="dk1" tx1="lt1" bg2="dk2" tx2="lt2" accent1="accent1" accent2="accent2" accent3="accent3" accent4="accent4" accent5="accent5" accent6="accent6" hlink="hlink" folHlink="folHlink"/>
  <p:sldLayoutIdLst>
    <p:sldLayoutId id="2147485101" r:id="rId1"/>
    <p:sldLayoutId id="2147485102" r:id="rId2"/>
    <p:sldLayoutId id="2147485103" r:id="rId3"/>
    <p:sldLayoutId id="2147485104" r:id="rId4"/>
    <p:sldLayoutId id="2147485105" r:id="rId5"/>
    <p:sldLayoutId id="2147485106" r:id="rId6"/>
    <p:sldLayoutId id="2147485107" r:id="rId7"/>
    <p:sldLayoutId id="2147485108" r:id="rId8"/>
    <p:sldLayoutId id="2147485109" r:id="rId9"/>
    <p:sldLayoutId id="2147485110" r:id="rId10"/>
    <p:sldLayoutId id="2147485111" r:id="rId11"/>
    <p:sldLayoutId id="2147485112" r:id="rId12"/>
    <p:sldLayoutId id="2147485113" r:id="rId13"/>
    <p:sldLayoutId id="2147485114" r:id="rId14"/>
    <p:sldLayoutId id="2147485115" r:id="rId15"/>
    <p:sldLayoutId id="2147485116" r:id="rId16"/>
    <p:sldLayoutId id="2147485117" r:id="rId17"/>
    <p:sldLayoutId id="2147485118" r:id="rId18"/>
    <p:sldLayoutId id="2147485119" r:id="rId19"/>
    <p:sldLayoutId id="2147485120" r:id="rId20"/>
    <p:sldLayoutId id="2147485121" r:id="rId21"/>
    <p:sldLayoutId id="2147485122" r:id="rId22"/>
    <p:sldLayoutId id="2147485123" r:id="rId23"/>
    <p:sldLayoutId id="2147485124" r:id="rId24"/>
    <p:sldLayoutId id="2147485125" r:id="rId25"/>
    <p:sldLayoutId id="2147485126" r:id="rId26"/>
    <p:sldLayoutId id="2147485127" r:id="rId27"/>
    <p:sldLayoutId id="2147485128" r:id="rId28"/>
    <p:sldLayoutId id="2147485129" r:id="rId29"/>
    <p:sldLayoutId id="2147485130" r:id="rId30"/>
    <p:sldLayoutId id="2147485131" r:id="rId31"/>
    <p:sldLayoutId id="2147485132" r:id="rId32"/>
    <p:sldLayoutId id="2147485133" r:id="rId33"/>
    <p:sldLayoutId id="2147485134" r:id="rId34"/>
    <p:sldLayoutId id="2147485135" r:id="rId35"/>
    <p:sldLayoutId id="2147485136" r:id="rId36"/>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55"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12"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66"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22"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46" indent="-171446"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892" indent="-141284"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34" indent="-193670"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55" indent="-171446"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662" indent="-129665" algn="l" rtl="0" eaLnBrk="1" fontAlgn="base" hangingPunct="1">
        <a:spcBef>
          <a:spcPct val="20000"/>
        </a:spcBef>
        <a:spcAft>
          <a:spcPct val="0"/>
        </a:spcAft>
        <a:buClr>
          <a:schemeClr val="bg1"/>
        </a:buClr>
        <a:buChar char="»"/>
        <a:defRPr sz="1269">
          <a:solidFill>
            <a:schemeClr val="bg1"/>
          </a:solidFill>
          <a:latin typeface="Arial" charset="0"/>
        </a:defRPr>
      </a:lvl6pPr>
      <a:lvl7pPr marL="1946217" indent="-129665" algn="l" rtl="0" eaLnBrk="1" fontAlgn="base" hangingPunct="1">
        <a:spcBef>
          <a:spcPct val="20000"/>
        </a:spcBef>
        <a:spcAft>
          <a:spcPct val="0"/>
        </a:spcAft>
        <a:buClr>
          <a:schemeClr val="bg1"/>
        </a:buClr>
        <a:buChar char="»"/>
        <a:defRPr sz="1269">
          <a:solidFill>
            <a:schemeClr val="bg1"/>
          </a:solidFill>
          <a:latin typeface="Arial" charset="0"/>
        </a:defRPr>
      </a:lvl7pPr>
      <a:lvl8pPr marL="2308773" indent="-129665" algn="l" rtl="0" eaLnBrk="1" fontAlgn="base" hangingPunct="1">
        <a:spcBef>
          <a:spcPct val="20000"/>
        </a:spcBef>
        <a:spcAft>
          <a:spcPct val="0"/>
        </a:spcAft>
        <a:buClr>
          <a:schemeClr val="bg1"/>
        </a:buClr>
        <a:buChar char="»"/>
        <a:defRPr sz="1269">
          <a:solidFill>
            <a:schemeClr val="bg1"/>
          </a:solidFill>
          <a:latin typeface="Arial" charset="0"/>
        </a:defRPr>
      </a:lvl8pPr>
      <a:lvl9pPr marL="2671329" indent="-129665"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12" rtl="0" eaLnBrk="1" latinLnBrk="0" hangingPunct="1">
        <a:defRPr sz="1428" kern="1200">
          <a:solidFill>
            <a:schemeClr val="tx1"/>
          </a:solidFill>
          <a:latin typeface="+mn-lt"/>
          <a:ea typeface="+mn-ea"/>
          <a:cs typeface="+mn-cs"/>
        </a:defRPr>
      </a:lvl1pPr>
      <a:lvl2pPr marL="362555" algn="l" defTabSz="725112" rtl="0" eaLnBrk="1" latinLnBrk="0" hangingPunct="1">
        <a:defRPr sz="1428" kern="1200">
          <a:solidFill>
            <a:schemeClr val="tx1"/>
          </a:solidFill>
          <a:latin typeface="+mn-lt"/>
          <a:ea typeface="+mn-ea"/>
          <a:cs typeface="+mn-cs"/>
        </a:defRPr>
      </a:lvl2pPr>
      <a:lvl3pPr marL="725112" algn="l" defTabSz="725112" rtl="0" eaLnBrk="1" latinLnBrk="0" hangingPunct="1">
        <a:defRPr sz="1428" kern="1200">
          <a:solidFill>
            <a:schemeClr val="tx1"/>
          </a:solidFill>
          <a:latin typeface="+mn-lt"/>
          <a:ea typeface="+mn-ea"/>
          <a:cs typeface="+mn-cs"/>
        </a:defRPr>
      </a:lvl3pPr>
      <a:lvl4pPr marL="1087666" algn="l" defTabSz="725112" rtl="0" eaLnBrk="1" latinLnBrk="0" hangingPunct="1">
        <a:defRPr sz="1428" kern="1200">
          <a:solidFill>
            <a:schemeClr val="tx1"/>
          </a:solidFill>
          <a:latin typeface="+mn-lt"/>
          <a:ea typeface="+mn-ea"/>
          <a:cs typeface="+mn-cs"/>
        </a:defRPr>
      </a:lvl4pPr>
      <a:lvl5pPr marL="1450222" algn="l" defTabSz="725112" rtl="0" eaLnBrk="1" latinLnBrk="0" hangingPunct="1">
        <a:defRPr sz="1428" kern="1200">
          <a:solidFill>
            <a:schemeClr val="tx1"/>
          </a:solidFill>
          <a:latin typeface="+mn-lt"/>
          <a:ea typeface="+mn-ea"/>
          <a:cs typeface="+mn-cs"/>
        </a:defRPr>
      </a:lvl5pPr>
      <a:lvl6pPr marL="1812778" algn="l" defTabSz="725112" rtl="0" eaLnBrk="1" latinLnBrk="0" hangingPunct="1">
        <a:defRPr sz="1428" kern="1200">
          <a:solidFill>
            <a:schemeClr val="tx1"/>
          </a:solidFill>
          <a:latin typeface="+mn-lt"/>
          <a:ea typeface="+mn-ea"/>
          <a:cs typeface="+mn-cs"/>
        </a:defRPr>
      </a:lvl6pPr>
      <a:lvl7pPr marL="2175332" algn="l" defTabSz="725112" rtl="0" eaLnBrk="1" latinLnBrk="0" hangingPunct="1">
        <a:defRPr sz="1428" kern="1200">
          <a:solidFill>
            <a:schemeClr val="tx1"/>
          </a:solidFill>
          <a:latin typeface="+mn-lt"/>
          <a:ea typeface="+mn-ea"/>
          <a:cs typeface="+mn-cs"/>
        </a:defRPr>
      </a:lvl7pPr>
      <a:lvl8pPr marL="2537888" algn="l" defTabSz="725112" rtl="0" eaLnBrk="1" latinLnBrk="0" hangingPunct="1">
        <a:defRPr sz="1428" kern="1200">
          <a:solidFill>
            <a:schemeClr val="tx1"/>
          </a:solidFill>
          <a:latin typeface="+mn-lt"/>
          <a:ea typeface="+mn-ea"/>
          <a:cs typeface="+mn-cs"/>
        </a:defRPr>
      </a:lvl8pPr>
      <a:lvl9pPr marL="2900444" algn="l" defTabSz="725112"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48058"/>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599" y="1289304"/>
            <a:ext cx="4123943" cy="320496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820755" y="4825077"/>
            <a:ext cx="94577" cy="91440"/>
          </a:xfrm>
          <a:prstGeom prst="rect">
            <a:avLst/>
          </a:prstGeom>
        </p:spPr>
        <p:txBody>
          <a:bodyPr vert="horz" wrap="none" lIns="0" tIns="0" rIns="0" bIns="0" rtlCol="0" anchor="ctr">
            <a:noAutofit/>
          </a:bodyPr>
          <a:lstStyle>
            <a:lvl1pPr algn="r">
              <a:defRPr sz="600" b="0" i="0">
                <a:solidFill>
                  <a:srgbClr val="868D95"/>
                </a:solidFill>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0BFD1F50-D243-9F49-A0FC-92C66E2C220C}"/>
              </a:ext>
            </a:extLst>
          </p:cNvPr>
          <p:cNvSpPr>
            <a:spLocks noGrp="1"/>
          </p:cNvSpPr>
          <p:nvPr>
            <p:ph type="ftr" sz="quarter" idx="3"/>
          </p:nvPr>
        </p:nvSpPr>
        <p:spPr>
          <a:xfrm>
            <a:off x="228666" y="4825077"/>
            <a:ext cx="1828734" cy="91440"/>
          </a:xfrm>
          <a:prstGeom prst="rect">
            <a:avLst/>
          </a:prstGeom>
        </p:spPr>
        <p:txBody>
          <a:bodyPr vert="horz" wrap="none" lIns="0" tIns="0" rIns="0" bIns="0" rtlCol="0" anchor="ctr">
            <a:noAutofit/>
          </a:bodyPr>
          <a:lstStyle>
            <a:lvl1pPr>
              <a:defRPr lang="en-US" sz="600" b="0" i="0">
                <a:solidFill>
                  <a:srgbClr val="868D95"/>
                </a:solidFill>
                <a:latin typeface="Arial" panose="020B0604020202020204" pitchFamily="34" charset="0"/>
                <a:cs typeface="Arial" panose="020B0604020202020204" pitchFamily="34" charset="0"/>
              </a:defRPr>
            </a:lvl1pPr>
          </a:lstStyle>
          <a:p>
            <a:r>
              <a:rPr lang="en-US"/>
              <a:t>IBM CONFIDENTIAL</a:t>
            </a:r>
            <a:endParaRPr lang="en-US" dirty="0"/>
          </a:p>
        </p:txBody>
      </p:sp>
    </p:spTree>
    <p:extLst>
      <p:ext uri="{BB962C8B-B14F-4D97-AF65-F5344CB8AC3E}">
        <p14:creationId xmlns:p14="http://schemas.microsoft.com/office/powerpoint/2010/main" val="932323866"/>
      </p:ext>
    </p:extLst>
  </p:cSld>
  <p:clrMap bg1="dk1" tx1="lt1" bg2="dk2" tx2="lt2" accent1="accent1" accent2="accent2" accent3="accent3" accent4="accent4" accent5="accent5" accent6="accent6" hlink="hlink" folHlink="folHlink"/>
  <p:sldLayoutIdLst>
    <p:sldLayoutId id="2147485138" r:id="rId1"/>
    <p:sldLayoutId id="2147485139" r:id="rId2"/>
    <p:sldLayoutId id="2147485140" r:id="rId3"/>
    <p:sldLayoutId id="2147485141" r:id="rId4"/>
    <p:sldLayoutId id="2147485142" r:id="rId5"/>
    <p:sldLayoutId id="2147485143" r:id="rId6"/>
    <p:sldLayoutId id="2147485144" r:id="rId7"/>
    <p:sldLayoutId id="2147485145" r:id="rId8"/>
    <p:sldLayoutId id="2147485146" r:id="rId9"/>
    <p:sldLayoutId id="2147485147" r:id="rId10"/>
    <p:sldLayoutId id="2147485148" r:id="rId11"/>
    <p:sldLayoutId id="2147485149" r:id="rId12"/>
    <p:sldLayoutId id="2147485150" r:id="rId13"/>
    <p:sldLayoutId id="2147485151" r:id="rId14"/>
    <p:sldLayoutId id="2147485152" r:id="rId15"/>
    <p:sldLayoutId id="2147485153" r:id="rId16"/>
    <p:sldLayoutId id="2147485154" r:id="rId17"/>
    <p:sldLayoutId id="2147485155" r:id="rId18"/>
    <p:sldLayoutId id="2147485156" r:id="rId19"/>
    <p:sldLayoutId id="2147485157" r:id="rId20"/>
    <p:sldLayoutId id="2147485158" r:id="rId21"/>
    <p:sldLayoutId id="2147485159" r:id="rId22"/>
    <p:sldLayoutId id="2147485160" r:id="rId23"/>
    <p:sldLayoutId id="2147485161" r:id="rId24"/>
    <p:sldLayoutId id="2147485162" r:id="rId25"/>
    <p:sldLayoutId id="2147485163" r:id="rId26"/>
    <p:sldLayoutId id="2147485164" r:id="rId27"/>
    <p:sldLayoutId id="2147485165" r:id="rId28"/>
    <p:sldLayoutId id="2147485166" r:id="rId29"/>
    <p:sldLayoutId id="2147485167" r:id="rId30"/>
    <p:sldLayoutId id="2147485168" r:id="rId31"/>
    <p:sldLayoutId id="2147485169" r:id="rId32"/>
    <p:sldLayoutId id="2147485170" r:id="rId33"/>
    <p:sldLayoutId id="2147485171" r:id="rId34"/>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171450" indent="-171450"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Arial" panose="020B0604020202020204" pitchFamily="34" charset="0"/>
          <a:ea typeface="Arial" panose="020B0604020202020204" pitchFamily="34" charset="0"/>
          <a:cs typeface="Arial" panose="020B0604020202020204" pitchFamily="34" charset="0"/>
        </a:defRPr>
      </a:lvl2pPr>
      <a:lvl3pPr marL="342900" indent="-141288"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Arial" panose="020B0604020202020204" pitchFamily="34" charset="0"/>
          <a:ea typeface="Arial" panose="020B0604020202020204" pitchFamily="34" charset="0"/>
          <a:cs typeface="Arial" panose="020B0604020202020204" pitchFamily="34" charset="0"/>
        </a:defRPr>
      </a:lvl3pPr>
      <a:lvl4pPr marL="628650" indent="-193675"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Arial" panose="020B0604020202020204" pitchFamily="34" charset="0"/>
          <a:ea typeface="Arial" panose="020B0604020202020204" pitchFamily="34" charset="0"/>
          <a:cs typeface="Arial" panose="020B0604020202020204" pitchFamily="34" charset="0"/>
        </a:defRPr>
      </a:lvl4pPr>
      <a:lvl5pPr marL="803275" indent="-171450"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Arial" panose="020B0604020202020204" pitchFamily="34" charset="0"/>
          <a:ea typeface="Arial" panose="020B0604020202020204" pitchFamily="34" charset="0"/>
          <a:cs typeface="Arial" panose="020B0604020202020204" pitchFamily="34"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175608" y="168828"/>
            <a:ext cx="4196367" cy="4189291"/>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63103" y="164324"/>
            <a:ext cx="4179252" cy="419378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marL="628650" marR="0" lvl="3" indent="-193675" algn="l" defTabSz="914400" rtl="0" eaLnBrk="1" fontAlgn="base" latinLnBrk="0" hangingPunct="1">
              <a:lnSpc>
                <a:spcPct val="100000"/>
              </a:lnSpc>
              <a:spcBef>
                <a:spcPts val="1100"/>
              </a:spcBef>
              <a:spcAft>
                <a:spcPct val="0"/>
              </a:spcAft>
              <a:buClr>
                <a:schemeClr val="bg1"/>
              </a:buClr>
              <a:buSzPct val="100000"/>
              <a:buFont typeface=".AppleSystemUIFont" charset="-120"/>
              <a:buChar char="–"/>
              <a:tabLst/>
              <a:defRPr/>
            </a:pPr>
            <a:r>
              <a:rPr kumimoji="0" lang="en-US" sz="1400" b="0" i="0" u="none" strike="noStrike" kern="0" cap="none" spc="0" normalizeH="0" baseline="0" noProof="0" dirty="0">
                <a:ln>
                  <a:noFill/>
                </a:ln>
                <a:solidFill>
                  <a:srgbClr val="FFFFFF"/>
                </a:solidFill>
                <a:effectLst/>
                <a:uLnTx/>
                <a:uFillTx/>
                <a:latin typeface="IBM Plex Sans" charset="0"/>
              </a:rPr>
              <a:t>Fifth level</a:t>
            </a:r>
          </a:p>
          <a:p>
            <a:pPr lvl="4"/>
            <a:r>
              <a:rPr lang="en-US" dirty="0"/>
              <a:t>Fifth level</a:t>
            </a:r>
          </a:p>
        </p:txBody>
      </p:sp>
      <p:sp>
        <p:nvSpPr>
          <p:cNvPr id="7" name="Footer Placeholder 6"/>
          <p:cNvSpPr>
            <a:spLocks noGrp="1"/>
          </p:cNvSpPr>
          <p:nvPr>
            <p:ph type="ftr" sz="quarter" idx="3"/>
          </p:nvPr>
        </p:nvSpPr>
        <p:spPr>
          <a:xfrm>
            <a:off x="202971" y="4837444"/>
            <a:ext cx="415668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rgbClr val="868D95"/>
                </a:solidFill>
              </a:defRPr>
            </a:lvl1pPr>
          </a:lstStyle>
          <a:p>
            <a:r>
              <a:rPr lang="en-US"/>
              <a:t>IBM CONFIDENTIAL</a:t>
            </a:r>
            <a:endParaRPr lang="en-US" dirty="0"/>
          </a:p>
        </p:txBody>
      </p:sp>
      <p:sp>
        <p:nvSpPr>
          <p:cNvPr id="8" name="Slide Number Placeholder 7"/>
          <p:cNvSpPr>
            <a:spLocks noGrp="1"/>
          </p:cNvSpPr>
          <p:nvPr>
            <p:ph type="sldNum" sz="quarter" idx="4"/>
          </p:nvPr>
        </p:nvSpPr>
        <p:spPr>
          <a:xfrm>
            <a:off x="8346714" y="4837444"/>
            <a:ext cx="595641" cy="166687"/>
          </a:xfrm>
          <a:prstGeom prst="rect">
            <a:avLst/>
          </a:prstGeom>
        </p:spPr>
        <p:txBody>
          <a:bodyPr vert="horz" lIns="0" tIns="0" rIns="0" bIns="0" rtlCol="0" anchor="ctr"/>
          <a:lstStyle>
            <a:lvl1pPr algn="r">
              <a:defRPr sz="600">
                <a:solidFill>
                  <a:srgbClr val="868D95"/>
                </a:solidFill>
              </a:defRPr>
            </a:lvl1pPr>
          </a:lstStyle>
          <a:p>
            <a:fld id="{59395FB3-9C97-154F-86B2-7E381B951268}" type="slidenum">
              <a:rPr lang="en-US" smtClean="0"/>
              <a:pPr/>
              <a:t>‹#›</a:t>
            </a:fld>
            <a:endParaRPr lang="en-US" dirty="0"/>
          </a:p>
        </p:txBody>
      </p:sp>
      <p:grpSp>
        <p:nvGrpSpPr>
          <p:cNvPr id="151" name="Group 150">
            <a:extLst>
              <a:ext uri="{FF2B5EF4-FFF2-40B4-BE49-F238E27FC236}">
                <a16:creationId xmlns:a16="http://schemas.microsoft.com/office/drawing/2014/main" id="{59F4099B-E5AB-9443-BADC-7C55EBED87E1}"/>
              </a:ext>
            </a:extLst>
          </p:cNvPr>
          <p:cNvGrpSpPr/>
          <p:nvPr userDrawn="1"/>
        </p:nvGrpSpPr>
        <p:grpSpPr>
          <a:xfrm>
            <a:off x="-211344" y="-216036"/>
            <a:ext cx="9579553" cy="5572152"/>
            <a:chOff x="-211344" y="-216036"/>
            <a:chExt cx="9579553" cy="5572152"/>
          </a:xfrm>
        </p:grpSpPr>
        <p:grpSp>
          <p:nvGrpSpPr>
            <p:cNvPr id="152" name="Group 151">
              <a:extLst>
                <a:ext uri="{FF2B5EF4-FFF2-40B4-BE49-F238E27FC236}">
                  <a16:creationId xmlns:a16="http://schemas.microsoft.com/office/drawing/2014/main" id="{D3A2EF69-DA2C-5C46-BE00-F2454C41947A}"/>
                </a:ext>
              </a:extLst>
            </p:cNvPr>
            <p:cNvGrpSpPr/>
            <p:nvPr userDrawn="1"/>
          </p:nvGrpSpPr>
          <p:grpSpPr>
            <a:xfrm>
              <a:off x="204788" y="-216036"/>
              <a:ext cx="8742222" cy="182880"/>
              <a:chOff x="204788" y="-201168"/>
              <a:chExt cx="8742222" cy="182880"/>
            </a:xfrm>
          </p:grpSpPr>
          <p:cxnSp>
            <p:nvCxnSpPr>
              <p:cNvPr id="185" name="Straight Connector 184">
                <a:extLst>
                  <a:ext uri="{FF2B5EF4-FFF2-40B4-BE49-F238E27FC236}">
                    <a16:creationId xmlns:a16="http://schemas.microsoft.com/office/drawing/2014/main" id="{538A8D22-E757-2243-B65A-F6211021C95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AE8D31F5-5D97-6E45-B2D2-8C4E1E0984C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13B38562-4A0D-A74A-99B6-F0FEB4A56DF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77816FC2-B90B-9C4C-92F6-0E9632B76A9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B6E2EB9F-B018-EE49-9A2C-42B4BBCD472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600E84D-0667-F247-9C64-0FF6945A650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597948D8-D474-6D49-B226-871C6056FBC5}"/>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222AE04F-FCF0-E243-A493-AAEC5D980B6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BD451845-673D-7E4D-AD58-FEA1A0C62E6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37ED9C78-E383-874A-B99C-486E035365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DA91FB0F-956E-734F-9317-EFA13474D61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3" name="Group 152">
              <a:extLst>
                <a:ext uri="{FF2B5EF4-FFF2-40B4-BE49-F238E27FC236}">
                  <a16:creationId xmlns:a16="http://schemas.microsoft.com/office/drawing/2014/main" id="{15307BE0-1351-524A-B1D0-3DABE8B333E8}"/>
                </a:ext>
              </a:extLst>
            </p:cNvPr>
            <p:cNvGrpSpPr/>
            <p:nvPr userDrawn="1"/>
          </p:nvGrpSpPr>
          <p:grpSpPr>
            <a:xfrm>
              <a:off x="204788" y="5173236"/>
              <a:ext cx="8742222" cy="182880"/>
              <a:chOff x="204788" y="-201168"/>
              <a:chExt cx="8742222" cy="182880"/>
            </a:xfrm>
          </p:grpSpPr>
          <p:cxnSp>
            <p:nvCxnSpPr>
              <p:cNvPr id="174" name="Straight Connector 173">
                <a:extLst>
                  <a:ext uri="{FF2B5EF4-FFF2-40B4-BE49-F238E27FC236}">
                    <a16:creationId xmlns:a16="http://schemas.microsoft.com/office/drawing/2014/main" id="{5533D584-3717-A34C-A482-EDF1ABA72D9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492B8611-7A7F-DF4C-BE0C-6A6F81D1852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68313FC6-CF0A-854D-B542-D9A7B9DC34A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6216B962-8C1C-884D-BC62-D63DE813B5A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96F308B9-4535-BA4C-B67A-B9A415068D4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32C94D6-336E-5348-A30A-3FB02409E8F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72D5E8B-3516-1E41-928A-2BFDF31997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0793429-868C-2E43-BF0F-CCC9108346F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6C3C0F7B-C5F5-994B-9110-50944AD5BE99}"/>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076770F5-5121-6F4E-A149-05D94A82CCC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159D7E-25B4-4B41-8860-49E49A1BC23A}"/>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4" name="Group 153">
              <a:extLst>
                <a:ext uri="{FF2B5EF4-FFF2-40B4-BE49-F238E27FC236}">
                  <a16:creationId xmlns:a16="http://schemas.microsoft.com/office/drawing/2014/main" id="{2DD3929C-81E4-7040-AAAB-91A307715E7A}"/>
                </a:ext>
              </a:extLst>
            </p:cNvPr>
            <p:cNvGrpSpPr/>
            <p:nvPr userDrawn="1"/>
          </p:nvGrpSpPr>
          <p:grpSpPr>
            <a:xfrm>
              <a:off x="-211344" y="203195"/>
              <a:ext cx="182881" cy="4740007"/>
              <a:chOff x="-211344" y="203195"/>
              <a:chExt cx="182881" cy="4740007"/>
            </a:xfrm>
          </p:grpSpPr>
          <p:cxnSp>
            <p:nvCxnSpPr>
              <p:cNvPr id="165" name="Straight Connector 164">
                <a:extLst>
                  <a:ext uri="{FF2B5EF4-FFF2-40B4-BE49-F238E27FC236}">
                    <a16:creationId xmlns:a16="http://schemas.microsoft.com/office/drawing/2014/main" id="{CA9567D7-1918-814A-903C-6AC0D830FBB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635AFAB-5B82-BC4A-A1F9-B76287D13DC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3BCE34DE-5085-4044-8EC6-A21923CD6F7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30B9030F-0703-DC41-B9E7-8EAA7CC2086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2251B59F-01DF-8348-8346-8FA60E60806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75146BA3-EF2E-3742-87D7-112402A49A2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1DE1BAB4-0555-5144-A6DA-5F0162826B3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965EB8C7-FD3F-E74B-B916-FE23FA44BC1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2DC34E0F-0E83-1F46-95CF-E19BB3412B8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5" name="Group 154">
              <a:extLst>
                <a:ext uri="{FF2B5EF4-FFF2-40B4-BE49-F238E27FC236}">
                  <a16:creationId xmlns:a16="http://schemas.microsoft.com/office/drawing/2014/main" id="{EDE712D4-7D30-8341-A18B-C83002796896}"/>
                </a:ext>
              </a:extLst>
            </p:cNvPr>
            <p:cNvGrpSpPr/>
            <p:nvPr userDrawn="1"/>
          </p:nvGrpSpPr>
          <p:grpSpPr>
            <a:xfrm>
              <a:off x="9185328" y="203195"/>
              <a:ext cx="182881" cy="4740007"/>
              <a:chOff x="-211344" y="203195"/>
              <a:chExt cx="182881" cy="4740007"/>
            </a:xfrm>
          </p:grpSpPr>
          <p:cxnSp>
            <p:nvCxnSpPr>
              <p:cNvPr id="156" name="Straight Connector 155">
                <a:extLst>
                  <a:ext uri="{FF2B5EF4-FFF2-40B4-BE49-F238E27FC236}">
                    <a16:creationId xmlns:a16="http://schemas.microsoft.com/office/drawing/2014/main" id="{655C6AD4-ACF3-D340-B005-B7BE547887A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B75A795C-B8AB-BE40-831F-86FFB931324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B973D691-3597-9748-85EE-A71A9457D1F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F4E67386-BB58-BB4C-95B0-805538A2EFAA}"/>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92B13309-5AB5-714A-8226-70DCEAE3DF4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370160F-1306-F249-BDFC-5AC234A194F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F65E68F2-F65D-604A-9510-CC90B4E080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39A84512-E825-5348-9AAC-DD2139E8997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F4E6F5DD-32ED-4F44-A8C3-101F70D6CCF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27928827"/>
      </p:ext>
    </p:extLst>
  </p:cSld>
  <p:clrMap bg1="dk1" tx1="lt1" bg2="dk2" tx2="lt2" accent1="accent1" accent2="accent2" accent3="accent3" accent4="accent4" accent5="accent5" accent6="accent6" hlink="hlink" folHlink="folHlink"/>
  <p:sldLayoutIdLst>
    <p:sldLayoutId id="2147485173" r:id="rId1"/>
    <p:sldLayoutId id="2147485174" r:id="rId2"/>
    <p:sldLayoutId id="2147485175" r:id="rId3"/>
    <p:sldLayoutId id="2147485176" r:id="rId4"/>
    <p:sldLayoutId id="2147485177" r:id="rId5"/>
    <p:sldLayoutId id="2147485178" r:id="rId6"/>
    <p:sldLayoutId id="2147485179" r:id="rId7"/>
    <p:sldLayoutId id="2147485180" r:id="rId8"/>
    <p:sldLayoutId id="2147485181" r:id="rId9"/>
    <p:sldLayoutId id="2147485182" r:id="rId10"/>
    <p:sldLayoutId id="2147485183" r:id="rId11"/>
    <p:sldLayoutId id="2147485184" r:id="rId12"/>
    <p:sldLayoutId id="2147485185" r:id="rId13"/>
    <p:sldLayoutId id="2147485186" r:id="rId14"/>
    <p:sldLayoutId id="2147485187" r:id="rId15"/>
    <p:sldLayoutId id="2147485188" r:id="rId16"/>
    <p:sldLayoutId id="2147485189" r:id="rId17"/>
    <p:sldLayoutId id="2147485190" r:id="rId18"/>
    <p:sldLayoutId id="2147485191" r:id="rId19"/>
    <p:sldLayoutId id="2147485192" r:id="rId20"/>
    <p:sldLayoutId id="2147485193" r:id="rId21"/>
    <p:sldLayoutId id="2147485194" r:id="rId22"/>
    <p:sldLayoutId id="2147485195" r:id="rId23"/>
    <p:sldLayoutId id="2147485196" r:id="rId24"/>
    <p:sldLayoutId id="2147485197" r:id="rId25"/>
    <p:sldLayoutId id="2147485198" r:id="rId26"/>
    <p:sldLayoutId id="2147485199" r:id="rId27"/>
    <p:sldLayoutId id="2147485200" r:id="rId28"/>
    <p:sldLayoutId id="2147485201" r:id="rId29"/>
    <p:sldLayoutId id="2147485202" r:id="rId30"/>
    <p:sldLayoutId id="2147485203" r:id="rId31"/>
    <p:sldLayoutId id="2147485204" r:id="rId32"/>
    <p:sldLayoutId id="2147485205" r:id="rId33"/>
    <p:sldLayoutId id="2147485206" r:id="rId34"/>
    <p:sldLayoutId id="2147485207" r:id="rId35"/>
    <p:sldLayoutId id="2147485208" r:id="rId36"/>
    <p:sldLayoutId id="2147485209" r:id="rId37"/>
    <p:sldLayoutId id="2147485210" r:id="rId38"/>
    <p:sldLayoutId id="2147485211" r:id="rId39"/>
    <p:sldLayoutId id="2147485212" r:id="rId40"/>
    <p:sldLayoutId id="2147485213" r:id="rId41"/>
    <p:sldLayoutId id="2147485214" r:id="rId42"/>
    <p:sldLayoutId id="2147485215" r:id="rId43"/>
    <p:sldLayoutId id="2147485216" r:id="rId44"/>
    <p:sldLayoutId id="2147485217" r:id="rId45"/>
    <p:sldLayoutId id="2147485218" r:id="rId46"/>
    <p:sldLayoutId id="2147485219" r:id="rId47"/>
    <p:sldLayoutId id="2147485220" r:id="rId48"/>
    <p:sldLayoutId id="2147485221" r:id="rId49"/>
  </p:sldLayoutIdLst>
  <p:hf sldNum="0" hdr="0" ftr="0" dt="0"/>
  <p:txStyles>
    <p:title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rgbClr val="FFFFFF"/>
        </a:buClr>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
          <p15:clr>
            <a:srgbClr val="F26B43"/>
          </p15:clr>
        </p15:guide>
        <p15:guide id="2" pos="129">
          <p15:clr>
            <a:srgbClr val="F26B43"/>
          </p15:clr>
        </p15:guide>
        <p15:guide id="3" pos="5634">
          <p15:clr>
            <a:srgbClr val="F26B43"/>
          </p15:clr>
        </p15:guide>
        <p15:guide id="4" orient="horz" pos="2746">
          <p15:clr>
            <a:srgbClr val="F26B43"/>
          </p15:clr>
        </p15:guide>
        <p15:guide id="5" orient="horz" pos="3114">
          <p15:clr>
            <a:srgbClr val="F26B43"/>
          </p15:clr>
        </p15:guide>
        <p15:guide id="6" pos="2880">
          <p15:clr>
            <a:srgbClr val="F26B43"/>
          </p15:clr>
        </p15:guide>
        <p15:guide id="7" pos="2754">
          <p15:clr>
            <a:srgbClr val="F26B43"/>
          </p15:clr>
        </p15:guide>
        <p15:guide id="8" pos="1440">
          <p15:clr>
            <a:srgbClr val="F26B43"/>
          </p15:clr>
        </p15:guide>
        <p15:guide id="9" pos="3009">
          <p15:clr>
            <a:srgbClr val="F26B43"/>
          </p15:clr>
        </p15:guide>
        <p15:guide id="10" pos="1314">
          <p15:clr>
            <a:srgbClr val="F26B43"/>
          </p15:clr>
        </p15:guide>
        <p15:guide id="11" pos="1569">
          <p15:clr>
            <a:srgbClr val="F26B43"/>
          </p15:clr>
        </p15:guide>
        <p15:guide id="12" pos="4320">
          <p15:clr>
            <a:srgbClr val="F26B43"/>
          </p15:clr>
        </p15:guide>
        <p15:guide id="13" pos="4191">
          <p15:clr>
            <a:srgbClr val="F26B43"/>
          </p15:clr>
        </p15:guide>
        <p15:guide id="14" pos="4449">
          <p15:clr>
            <a:srgbClr val="F26B43"/>
          </p15:clr>
        </p15:guide>
        <p15:guide id="15" orient="horz" pos="494">
          <p15:clr>
            <a:srgbClr val="F26B43"/>
          </p15:clr>
        </p15:guide>
        <p15:guide id="18" orient="horz" pos="1620">
          <p15:clr>
            <a:srgbClr val="F26B43"/>
          </p15:clr>
        </p15:guide>
        <p15:guide id="19" orient="horz" pos="1247">
          <p15:clr>
            <a:srgbClr val="F26B43"/>
          </p15:clr>
        </p15:guide>
        <p15:guide id="20" orient="horz" pos="1996">
          <p15:clr>
            <a:srgbClr val="F26B43"/>
          </p15:clr>
        </p15:guide>
        <p15:guide id="21" orient="horz" pos="2364">
          <p15:clr>
            <a:srgbClr val="F26B43"/>
          </p15:clr>
        </p15:guide>
        <p15:guide id="22" orient="horz" pos="87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219701" y="187640"/>
            <a:ext cx="8695699" cy="299550"/>
          </a:xfrm>
          <a:prstGeom prst="rect">
            <a:avLst/>
          </a:prstGeom>
        </p:spPr>
        <p:txBody>
          <a:bodyPr vert="horz" lIns="0" tIns="0" rIns="0" bIns="0" rtlCol="0" anchor="t" anchorCtr="0">
            <a:noAutofit/>
          </a:bodyPr>
          <a:lstStyle/>
          <a:p>
            <a:r>
              <a:rPr lang="en-US" dirty="0"/>
              <a:t>Click to edit Master title style</a:t>
            </a:r>
          </a:p>
        </p:txBody>
      </p:sp>
      <p:sp>
        <p:nvSpPr>
          <p:cNvPr id="156" name="Text Placeholder 155"/>
          <p:cNvSpPr>
            <a:spLocks noGrp="1"/>
          </p:cNvSpPr>
          <p:nvPr userDrawn="1">
            <p:ph type="body" idx="1"/>
          </p:nvPr>
        </p:nvSpPr>
        <p:spPr>
          <a:xfrm>
            <a:off x="218268" y="822325"/>
            <a:ext cx="8697132" cy="3703638"/>
          </a:xfrm>
          <a:prstGeom prst="rect">
            <a:avLst/>
          </a:prstGeom>
        </p:spPr>
        <p:txBody>
          <a:bodyPr vert="horz" lIns="0" tIns="54864" rIns="0" bIns="54864"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C7BFDC-9A75-0D43-9817-54C6AEA91113}"/>
              </a:ext>
            </a:extLst>
          </p:cNvPr>
          <p:cNvSpPr>
            <a:spLocks noGrp="1"/>
          </p:cNvSpPr>
          <p:nvPr>
            <p:ph type="ftr" sz="quarter" idx="3"/>
          </p:nvPr>
        </p:nvSpPr>
        <p:spPr>
          <a:xfrm>
            <a:off x="228600" y="4907014"/>
            <a:ext cx="2286000" cy="101419"/>
          </a:xfrm>
          <a:prstGeom prst="rect">
            <a:avLst/>
          </a:prstGeom>
          <a:ln w="12700">
            <a:miter lim="400000"/>
          </a:ln>
        </p:spPr>
        <p:txBody>
          <a:bodyPr wrap="none" lIns="0" tIns="0" rIns="0" bIns="0" anchor="t" anchorCtr="0">
            <a:noAutofit/>
          </a:bodyPr>
          <a:lstStyle>
            <a:lvl1pPr>
              <a:defRPr lang="en-US" sz="600" b="0" i="0">
                <a:solidFill>
                  <a:schemeClr val="bg2">
                    <a:lumMod val="65000"/>
                  </a:schemeClr>
                </a:solidFill>
                <a:latin typeface="IBM Plex Sans Light" panose="020B0403050203000203" pitchFamily="34" charset="77"/>
              </a:defRPr>
            </a:lvl1pPr>
          </a:lstStyle>
          <a:p>
            <a:r>
              <a:rPr lang="en-US"/>
              <a:t>IBM CONFIDENTIAL</a:t>
            </a:r>
            <a:endParaRPr lang="en-US" dirty="0"/>
          </a:p>
        </p:txBody>
      </p:sp>
      <p:sp>
        <p:nvSpPr>
          <p:cNvPr id="13" name="Slide Number Placeholder 12">
            <a:extLst>
              <a:ext uri="{FF2B5EF4-FFF2-40B4-BE49-F238E27FC236}">
                <a16:creationId xmlns:a16="http://schemas.microsoft.com/office/drawing/2014/main" id="{A5059B8C-4567-3F40-A0B6-0DF14FE9C85A}"/>
              </a:ext>
            </a:extLst>
          </p:cNvPr>
          <p:cNvSpPr>
            <a:spLocks noGrp="1"/>
          </p:cNvSpPr>
          <p:nvPr>
            <p:ph type="sldNum" sz="quarter" idx="4"/>
          </p:nvPr>
        </p:nvSpPr>
        <p:spPr>
          <a:xfrm>
            <a:off x="8509000" y="4907014"/>
            <a:ext cx="406400" cy="100106"/>
          </a:xfrm>
          <a:prstGeom prst="rect">
            <a:avLst/>
          </a:prstGeom>
        </p:spPr>
        <p:txBody>
          <a:bodyPr vert="horz" lIns="0" tIns="0" rIns="0" bIns="0" rtlCol="0" anchor="t" anchorCtr="0"/>
          <a:lstStyle>
            <a:lvl1pPr algn="r">
              <a:defRPr lang="en-US" sz="600" b="0" i="0" kern="1200" smtClean="0">
                <a:solidFill>
                  <a:schemeClr val="bg2">
                    <a:lumMod val="65000"/>
                  </a:schemeClr>
                </a:solidFill>
                <a:latin typeface="IBM Plex Sans Light" panose="020B0403050203000203" pitchFamily="34" charset="77"/>
                <a:ea typeface="ＭＳ Ｐゴシック" pitchFamily="34" charset="-128"/>
                <a:cs typeface="+mn-cs"/>
              </a:defRPr>
            </a:lvl1p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579547444"/>
      </p:ext>
    </p:extLst>
  </p:cSld>
  <p:clrMap bg1="lt1" tx1="dk1" bg2="lt2" tx2="dk2" accent1="accent1" accent2="accent2" accent3="accent3" accent4="accent4" accent5="accent5" accent6="accent6" hlink="hlink" folHlink="folHlink"/>
  <p:sldLayoutIdLst>
    <p:sldLayoutId id="2147485282" r:id="rId1"/>
    <p:sldLayoutId id="2147485283" r:id="rId2"/>
    <p:sldLayoutId id="2147485284" r:id="rId3"/>
    <p:sldLayoutId id="2147485285" r:id="rId4"/>
    <p:sldLayoutId id="2147485286" r:id="rId5"/>
    <p:sldLayoutId id="2147485287" r:id="rId6"/>
    <p:sldLayoutId id="2147485288" r:id="rId7"/>
    <p:sldLayoutId id="2147485289" r:id="rId8"/>
    <p:sldLayoutId id="2147485290" r:id="rId9"/>
    <p:sldLayoutId id="2147485291" r:id="rId10"/>
    <p:sldLayoutId id="2147485292" r:id="rId11"/>
    <p:sldLayoutId id="2147485293" r:id="rId12"/>
    <p:sldLayoutId id="2147485294" r:id="rId13"/>
    <p:sldLayoutId id="2147485295" r:id="rId14"/>
    <p:sldLayoutId id="2147485296" r:id="rId15"/>
    <p:sldLayoutId id="2147485297" r:id="rId16"/>
    <p:sldLayoutId id="2147485298" r:id="rId17"/>
    <p:sldLayoutId id="2147485299" r:id="rId18"/>
    <p:sldLayoutId id="2147485300" r:id="rId19"/>
    <p:sldLayoutId id="2147485301" r:id="rId20"/>
    <p:sldLayoutId id="2147485302" r:id="rId21"/>
    <p:sldLayoutId id="2147485303" r:id="rId22"/>
    <p:sldLayoutId id="2147485304" r:id="rId23"/>
  </p:sldLayoutIdLst>
  <p:hf sldNum="0" hdr="0" ftr="0" dt="0"/>
  <p:txStyles>
    <p:titleStyle>
      <a:lvl1pPr algn="l" defTabSz="205740" rtl="0" eaLnBrk="1" latinLnBrk="0" hangingPunct="1">
        <a:lnSpc>
          <a:spcPct val="100000"/>
        </a:lnSpc>
        <a:spcBef>
          <a:spcPct val="0"/>
        </a:spcBef>
        <a:buNone/>
        <a:tabLst>
          <a:tab pos="205740" algn="l"/>
        </a:tabLst>
        <a:defRPr sz="2400" b="0" i="0" kern="1200" baseline="0">
          <a:solidFill>
            <a:schemeClr val="bg2"/>
          </a:solidFill>
          <a:latin typeface="IBM Plex Sans" panose="020B0503050203000203" pitchFamily="34" charset="77"/>
          <a:ea typeface="+mj-ea"/>
          <a:cs typeface="Arial" panose="020B0604020202020204" pitchFamily="34" charset="0"/>
        </a:defRPr>
      </a:lvl1pPr>
    </p:titleStyle>
    <p:bodyStyle>
      <a:lvl1pPr marL="0" indent="0" algn="l" defTabSz="617220" rtl="0" eaLnBrk="1" latinLnBrk="0" hangingPunct="1">
        <a:lnSpc>
          <a:spcPct val="100000"/>
        </a:lnSpc>
        <a:spcBef>
          <a:spcPts val="1200"/>
        </a:spcBef>
        <a:spcAft>
          <a:spcPts val="0"/>
        </a:spcAft>
        <a:buClrTx/>
        <a:buFontTx/>
        <a:buNone/>
        <a:defRPr sz="1400" b="0" i="0" kern="1200" baseline="0">
          <a:solidFill>
            <a:schemeClr val="bg2"/>
          </a:solidFill>
          <a:latin typeface="IBM Plex Sans" panose="020B0503050203000203" pitchFamily="34" charset="77"/>
          <a:ea typeface="+mn-ea"/>
          <a:cs typeface="Arial" panose="020B0604020202020204" pitchFamily="34" charset="0"/>
        </a:defRPr>
      </a:lvl1pPr>
      <a:lvl2pPr marL="152400" marR="0" indent="-152400" algn="l" defTabSz="617220" rtl="0" eaLnBrk="1" fontAlgn="auto" latinLnBrk="0" hangingPunct="1">
        <a:lnSpc>
          <a:spcPct val="100000"/>
        </a:lnSpc>
        <a:spcBef>
          <a:spcPts val="1200"/>
        </a:spcBef>
        <a:spcAft>
          <a:spcPts val="0"/>
        </a:spcAft>
        <a:buClrTx/>
        <a:buSzTx/>
        <a:buFont typeface="System Font Regular"/>
        <a:buChar char="–"/>
        <a:tabLst/>
        <a:defRPr sz="1400" b="0" i="0" kern="1200" baseline="0">
          <a:solidFill>
            <a:schemeClr val="bg2"/>
          </a:solidFill>
          <a:latin typeface="IBM Plex Sans" panose="020B0503050203000203" pitchFamily="34" charset="77"/>
          <a:ea typeface="+mn-ea"/>
          <a:cs typeface="Arial" panose="020B0604020202020204" pitchFamily="34" charset="0"/>
        </a:defRPr>
      </a:lvl2pPr>
      <a:lvl3pPr marL="288925" marR="0" indent="-123825" algn="l" defTabSz="617220" rtl="0" eaLnBrk="1" fontAlgn="auto" latinLnBrk="0" hangingPunct="1">
        <a:lnSpc>
          <a:spcPct val="100000"/>
        </a:lnSpc>
        <a:spcBef>
          <a:spcPts val="1200"/>
        </a:spcBef>
        <a:spcAft>
          <a:spcPts val="0"/>
        </a:spcAft>
        <a:buClrTx/>
        <a:buSzTx/>
        <a:buFont typeface="Arial" panose="020B0604020202020204" pitchFamily="34" charset="0"/>
        <a:buChar char="•"/>
        <a:tabLst/>
        <a:defRPr sz="1400" b="0" i="0" kern="1200" baseline="0">
          <a:solidFill>
            <a:schemeClr val="bg2"/>
          </a:solidFill>
          <a:latin typeface="IBM Plex Sans" panose="020B0503050203000203" pitchFamily="34" charset="77"/>
          <a:ea typeface="+mn-ea"/>
          <a:cs typeface="Arial" panose="020B0604020202020204" pitchFamily="34" charset="0"/>
        </a:defRPr>
      </a:lvl3pPr>
      <a:lvl4pPr marL="460375" marR="0" indent="-147638" algn="l" defTabSz="617220"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4pPr>
      <a:lvl5pPr marL="574675" marR="0" indent="-142875" algn="l" defTabSz="617220"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516">
          <p15:clr>
            <a:srgbClr val="F26B43"/>
          </p15:clr>
        </p15:guide>
        <p15:guide id="4" orient="horz" pos="2851">
          <p15:clr>
            <a:srgbClr val="F26B43"/>
          </p15:clr>
        </p15:guide>
        <p15:guide id="8" pos="2880">
          <p15:clr>
            <a:srgbClr val="F26B43"/>
          </p15:clr>
        </p15:guide>
        <p15:guide id="9" orient="horz" pos="156">
          <p15:clr>
            <a:srgbClr val="F26B43"/>
          </p15:clr>
        </p15:guide>
        <p15:guide id="10" orient="horz" pos="3084">
          <p15:clr>
            <a:srgbClr val="F26B43"/>
          </p15:clr>
        </p15:guide>
        <p15:guide id="11" pos="2736">
          <p15:clr>
            <a:srgbClr val="F26B43"/>
          </p15:clr>
        </p15:guide>
        <p15:guide id="12" pos="3024">
          <p15:clr>
            <a:srgbClr val="F26B43"/>
          </p15:clr>
        </p15:guide>
        <p15:guide id="13" pos="5616">
          <p15:clr>
            <a:srgbClr val="F26B43"/>
          </p15:clr>
        </p15:guide>
        <p15:guide id="14" pos="144">
          <p15:clr>
            <a:srgbClr val="F26B43"/>
          </p15:clr>
        </p15:guide>
        <p15:guide id="15" pos="1440">
          <p15:clr>
            <a:srgbClr val="F26B43"/>
          </p15:clr>
        </p15:guide>
        <p15:guide id="16" pos="1296">
          <p15:clr>
            <a:srgbClr val="F26B43"/>
          </p15:clr>
        </p15:guide>
        <p15:guide id="17" pos="1584">
          <p15:clr>
            <a:srgbClr val="F26B43"/>
          </p15:clr>
        </p15:guide>
        <p15:guide id="18" pos="4320">
          <p15:clr>
            <a:srgbClr val="F26B43"/>
          </p15:clr>
        </p15:guide>
        <p15:guide id="19" pos="4176">
          <p15:clr>
            <a:srgbClr val="F26B43"/>
          </p15:clr>
        </p15:guide>
        <p15:guide id="20" pos="4464">
          <p15:clr>
            <a:srgbClr val="F26B43"/>
          </p15:clr>
        </p15:guide>
        <p15:guide id="21" orient="horz" pos="1620">
          <p15:clr>
            <a:srgbClr val="F26B43"/>
          </p15:clr>
        </p15:guide>
        <p15:guide id="22" orient="horz" pos="324">
          <p15:clr>
            <a:srgbClr val="F26B43"/>
          </p15:clr>
        </p15:guide>
        <p15:guide id="23" orient="horz" pos="243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5288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599" y="1289304"/>
            <a:ext cx="4123943" cy="320496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p:cNvSpPr>
            <a:spLocks noGrp="1"/>
          </p:cNvSpPr>
          <p:nvPr>
            <p:ph type="sldNum" sz="quarter" idx="4"/>
          </p:nvPr>
        </p:nvSpPr>
        <p:spPr>
          <a:xfrm>
            <a:off x="8815946" y="4825077"/>
            <a:ext cx="99386" cy="92333"/>
          </a:xfrm>
          <a:prstGeom prst="rect">
            <a:avLst/>
          </a:prstGeom>
        </p:spPr>
        <p:txBody>
          <a:bodyPr vert="horz" wrap="none" lIns="0" tIns="0" rIns="0" bIns="0" rtlCol="0" anchor="ctr" anchorCtr="0">
            <a:spAutoFit/>
          </a:bodyPr>
          <a:lstStyle>
            <a:lvl1pPr algn="r">
              <a:defRPr sz="600" b="0" i="0">
                <a:solidFill>
                  <a:srgbClr val="868D95"/>
                </a:solidFill>
                <a:latin typeface="IBM Plex Sans Light" panose="020B0403050203000203"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7BF6398D-7806-1B44-8D41-15A98F113185}"/>
              </a:ext>
            </a:extLst>
          </p:cNvPr>
          <p:cNvSpPr>
            <a:spLocks noGrp="1"/>
          </p:cNvSpPr>
          <p:nvPr>
            <p:ph type="ftr" sz="quarter" idx="3"/>
          </p:nvPr>
        </p:nvSpPr>
        <p:spPr>
          <a:xfrm>
            <a:off x="228599" y="4825970"/>
            <a:ext cx="1916722" cy="91440"/>
          </a:xfrm>
          <a:prstGeom prst="rect">
            <a:avLst/>
          </a:prstGeom>
        </p:spPr>
        <p:txBody>
          <a:bodyPr vert="horz" wrap="none" lIns="0" tIns="0" rIns="0" bIns="0" rtlCol="0" anchor="ctr" anchorCtr="0">
            <a:noAutofit/>
          </a:bodyPr>
          <a:lstStyle>
            <a:lvl1pPr>
              <a:defRPr lang="en-US" sz="600" b="0" i="0">
                <a:solidFill>
                  <a:srgbClr val="868D95"/>
                </a:solidFill>
                <a:latin typeface="IBM Plex Sans Light" panose="020B0403050203000203" pitchFamily="34" charset="77"/>
              </a:defRPr>
            </a:lvl1pPr>
          </a:lstStyle>
          <a:p>
            <a:r>
              <a:rPr lang="en-US"/>
              <a:t>IBM CONFIDENTIAL</a:t>
            </a:r>
            <a:endParaRPr lang="en-US" dirty="0"/>
          </a:p>
        </p:txBody>
      </p:sp>
    </p:spTree>
    <p:extLst>
      <p:ext uri="{BB962C8B-B14F-4D97-AF65-F5344CB8AC3E}">
        <p14:creationId xmlns:p14="http://schemas.microsoft.com/office/powerpoint/2010/main" val="2774300320"/>
      </p:ext>
    </p:extLst>
  </p:cSld>
  <p:clrMap bg1="dk1" tx1="lt1" bg2="dk2" tx2="lt2" accent1="accent1" accent2="accent2" accent3="accent3" accent4="accent4" accent5="accent5" accent6="accent6" hlink="hlink" folHlink="folHlink"/>
  <p:sldLayoutIdLst>
    <p:sldLayoutId id="2147484763" r:id="rId1"/>
    <p:sldLayoutId id="2147484764" r:id="rId2"/>
    <p:sldLayoutId id="2147484765" r:id="rId3"/>
    <p:sldLayoutId id="2147484766" r:id="rId4"/>
    <p:sldLayoutId id="2147484767" r:id="rId5"/>
    <p:sldLayoutId id="2147484768" r:id="rId6"/>
    <p:sldLayoutId id="2147484769" r:id="rId7"/>
    <p:sldLayoutId id="2147484770" r:id="rId8"/>
    <p:sldLayoutId id="2147484771" r:id="rId9"/>
    <p:sldLayoutId id="2147484772" r:id="rId10"/>
    <p:sldLayoutId id="2147484773" r:id="rId11"/>
    <p:sldLayoutId id="2147484774" r:id="rId12"/>
    <p:sldLayoutId id="2147484775" r:id="rId13"/>
    <p:sldLayoutId id="2147484776" r:id="rId14"/>
    <p:sldLayoutId id="2147484777" r:id="rId15"/>
    <p:sldLayoutId id="2147484778" r:id="rId16"/>
    <p:sldLayoutId id="2147484779" r:id="rId17"/>
    <p:sldLayoutId id="2147484780" r:id="rId18"/>
    <p:sldLayoutId id="2147484781" r:id="rId19"/>
    <p:sldLayoutId id="2147484782" r:id="rId20"/>
    <p:sldLayoutId id="2147484783" r:id="rId21"/>
    <p:sldLayoutId id="2147484784" r:id="rId22"/>
    <p:sldLayoutId id="2147484785" r:id="rId23"/>
    <p:sldLayoutId id="2147484786" r:id="rId24"/>
    <p:sldLayoutId id="2147484787" r:id="rId25"/>
    <p:sldLayoutId id="2147484788" r:id="rId26"/>
    <p:sldLayoutId id="2147484789" r:id="rId27"/>
    <p:sldLayoutId id="2147484790" r:id="rId28"/>
    <p:sldLayoutId id="2147484791" r:id="rId29"/>
    <p:sldLayoutId id="2147484792" r:id="rId30"/>
    <p:sldLayoutId id="2147484793" r:id="rId31"/>
    <p:sldLayoutId id="2147484794" r:id="rId32"/>
    <p:sldLayoutId id="2147484795" r:id="rId33"/>
    <p:sldLayoutId id="2147484796" r:id="rId34"/>
    <p:sldLayoutId id="2147484797" r:id="rId35"/>
    <p:sldLayoutId id="2147484798" r:id="rId36"/>
    <p:sldLayoutId id="2147484799" r:id="rId37"/>
    <p:sldLayoutId id="2147484800" r:id="rId38"/>
    <p:sldLayoutId id="2147484801" r:id="rId39"/>
    <p:sldLayoutId id="2147484802" r:id="rId40"/>
    <p:sldLayoutId id="2147484803" r:id="rId41"/>
    <p:sldLayoutId id="2147484804" r:id="rId42"/>
    <p:sldLayoutId id="2147484805" r:id="rId43"/>
    <p:sldLayoutId id="2147484806" r:id="rId44"/>
    <p:sldLayoutId id="2147484807" r:id="rId45"/>
    <p:sldLayoutId id="2147484809" r:id="rId46"/>
    <p:sldLayoutId id="2147484810" r:id="rId47"/>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5288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599" y="1289304"/>
            <a:ext cx="4123943" cy="320496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815946" y="4825077"/>
            <a:ext cx="99386" cy="92333"/>
          </a:xfrm>
          <a:prstGeom prst="rect">
            <a:avLst/>
          </a:prstGeom>
        </p:spPr>
        <p:txBody>
          <a:bodyPr vert="horz" wrap="none" lIns="0" tIns="0" rIns="0" bIns="0" rtlCol="0" anchor="ctr" anchorCtr="0">
            <a:spAutoFit/>
          </a:bodyPr>
          <a:lstStyle>
            <a:lvl1pPr algn="r">
              <a:defRPr sz="600" b="0" i="0">
                <a:solidFill>
                  <a:srgbClr val="868D95"/>
                </a:solidFill>
                <a:latin typeface="IBM Plex Sans Light" panose="020B0403050203000203"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7BF6398D-7806-1B44-8D41-15A98F113185}"/>
              </a:ext>
            </a:extLst>
          </p:cNvPr>
          <p:cNvSpPr>
            <a:spLocks noGrp="1"/>
          </p:cNvSpPr>
          <p:nvPr>
            <p:ph type="ftr" sz="quarter" idx="3"/>
          </p:nvPr>
        </p:nvSpPr>
        <p:spPr>
          <a:xfrm>
            <a:off x="228599" y="4825970"/>
            <a:ext cx="1916722" cy="91440"/>
          </a:xfrm>
          <a:prstGeom prst="rect">
            <a:avLst/>
          </a:prstGeom>
        </p:spPr>
        <p:txBody>
          <a:bodyPr vert="horz" wrap="none" lIns="0" tIns="0" rIns="0" bIns="0" rtlCol="0" anchor="ctr" anchorCtr="0">
            <a:noAutofit/>
          </a:bodyPr>
          <a:lstStyle>
            <a:lvl1pPr>
              <a:defRPr lang="en-US" sz="600" b="0" i="0">
                <a:solidFill>
                  <a:srgbClr val="868D95"/>
                </a:solidFill>
                <a:latin typeface="IBM Plex Sans Light" panose="020B0403050203000203" pitchFamily="34" charset="77"/>
              </a:defRPr>
            </a:lvl1pPr>
          </a:lstStyle>
          <a:p>
            <a:r>
              <a:rPr lang="en-US"/>
              <a:t>IBM CONFIDENTIAL</a:t>
            </a:r>
            <a:endParaRPr lang="en-US" dirty="0"/>
          </a:p>
        </p:txBody>
      </p:sp>
    </p:spTree>
    <p:extLst>
      <p:ext uri="{BB962C8B-B14F-4D97-AF65-F5344CB8AC3E}">
        <p14:creationId xmlns:p14="http://schemas.microsoft.com/office/powerpoint/2010/main" val="867231820"/>
      </p:ext>
    </p:extLst>
  </p:cSld>
  <p:clrMap bg1="dk1" tx1="lt1" bg2="dk2" tx2="lt2" accent1="accent1" accent2="accent2" accent3="accent3" accent4="accent4" accent5="accent5" accent6="accent6" hlink="hlink" folHlink="folHlink"/>
  <p:sldLayoutIdLst>
    <p:sldLayoutId id="2147484813" r:id="rId1"/>
    <p:sldLayoutId id="2147484814" r:id="rId2"/>
    <p:sldLayoutId id="2147484815" r:id="rId3"/>
    <p:sldLayoutId id="2147484816" r:id="rId4"/>
    <p:sldLayoutId id="2147484817" r:id="rId5"/>
    <p:sldLayoutId id="2147484819" r:id="rId6"/>
    <p:sldLayoutId id="2147484820" r:id="rId7"/>
    <p:sldLayoutId id="2147484821" r:id="rId8"/>
    <p:sldLayoutId id="2147484822" r:id="rId9"/>
    <p:sldLayoutId id="2147484823" r:id="rId10"/>
    <p:sldLayoutId id="2147484824" r:id="rId11"/>
    <p:sldLayoutId id="2147484825" r:id="rId12"/>
    <p:sldLayoutId id="2147484826" r:id="rId13"/>
    <p:sldLayoutId id="2147484827" r:id="rId14"/>
    <p:sldLayoutId id="2147484828" r:id="rId15"/>
    <p:sldLayoutId id="2147484829" r:id="rId16"/>
    <p:sldLayoutId id="2147484830" r:id="rId17"/>
    <p:sldLayoutId id="2147484831" r:id="rId18"/>
    <p:sldLayoutId id="2147484832" r:id="rId19"/>
    <p:sldLayoutId id="2147484833" r:id="rId20"/>
    <p:sldLayoutId id="2147484834" r:id="rId21"/>
    <p:sldLayoutId id="2147484835" r:id="rId22"/>
    <p:sldLayoutId id="2147484836" r:id="rId23"/>
    <p:sldLayoutId id="2147484837" r:id="rId24"/>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CONFIDENTIAL</a:t>
            </a:r>
          </a:p>
        </p:txBody>
      </p:sp>
    </p:spTree>
    <p:extLst>
      <p:ext uri="{BB962C8B-B14F-4D97-AF65-F5344CB8AC3E}">
        <p14:creationId xmlns:p14="http://schemas.microsoft.com/office/powerpoint/2010/main" val="966359957"/>
      </p:ext>
    </p:extLst>
  </p:cSld>
  <p:clrMap bg1="lt1" tx1="dk1" bg2="lt2" tx2="dk2" accent1="accent1" accent2="accent2" accent3="accent3" accent4="accent4" accent5="accent5" accent6="accent6" hlink="hlink" folHlink="folHlink"/>
  <p:sldLayoutIdLst>
    <p:sldLayoutId id="2147484882" r:id="rId1"/>
    <p:sldLayoutId id="2147484883" r:id="rId2"/>
    <p:sldLayoutId id="2147484884" r:id="rId3"/>
    <p:sldLayoutId id="2147484885" r:id="rId4"/>
    <p:sldLayoutId id="2147484886" r:id="rId5"/>
    <p:sldLayoutId id="2147484887" r:id="rId6"/>
    <p:sldLayoutId id="2147484888" r:id="rId7"/>
    <p:sldLayoutId id="2147484889" r:id="rId8"/>
    <p:sldLayoutId id="2147484890" r:id="rId9"/>
    <p:sldLayoutId id="2147484891" r:id="rId10"/>
    <p:sldLayoutId id="2147484892" r:id="rId11"/>
    <p:sldLayoutId id="2147484893" r:id="rId12"/>
    <p:sldLayoutId id="2147484894" r:id="rId13"/>
    <p:sldLayoutId id="2147484895" r:id="rId14"/>
    <p:sldLayoutId id="2147484896" r:id="rId15"/>
    <p:sldLayoutId id="2147484897" r:id="rId16"/>
    <p:sldLayoutId id="2147484898" r:id="rId17"/>
    <p:sldLayoutId id="2147484899" r:id="rId18"/>
    <p:sldLayoutId id="2147484900" r:id="rId19"/>
    <p:sldLayoutId id="2147484901" r:id="rId20"/>
    <p:sldLayoutId id="2147484902" r:id="rId21"/>
    <p:sldLayoutId id="2147484903" r:id="rId22"/>
    <p:sldLayoutId id="2147484904" r:id="rId23"/>
    <p:sldLayoutId id="2147484905" r:id="rId24"/>
    <p:sldLayoutId id="2147484906" r:id="rId25"/>
    <p:sldLayoutId id="2147484907" r:id="rId26"/>
    <p:sldLayoutId id="2147484908" r:id="rId27"/>
    <p:sldLayoutId id="2147484909" r:id="rId28"/>
    <p:sldLayoutId id="2147484910" r:id="rId29"/>
    <p:sldLayoutId id="2147484911" r:id="rId30"/>
    <p:sldLayoutId id="2147484912" r:id="rId31"/>
    <p:sldLayoutId id="2147484913" r:id="rId32"/>
    <p:sldLayoutId id="2147484914" r:id="rId33"/>
    <p:sldLayoutId id="2147484915" r:id="rId34"/>
    <p:sldLayoutId id="2147484916" r:id="rId35"/>
    <p:sldLayoutId id="2147484917" r:id="rId36"/>
  </p:sldLayoutIdLst>
  <p:hf sldNum="0" hdr="0" ft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5288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600" y="1289305"/>
            <a:ext cx="4123943" cy="320496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814343" y="4825078"/>
            <a:ext cx="100990" cy="92333"/>
          </a:xfrm>
          <a:prstGeom prst="rect">
            <a:avLst/>
          </a:prstGeom>
        </p:spPr>
        <p:txBody>
          <a:bodyPr vert="horz" wrap="none" lIns="0" tIns="0" rIns="0" bIns="0" rtlCol="0" anchor="ctr" anchorCtr="0">
            <a:spAutoFit/>
          </a:bodyPr>
          <a:lstStyle>
            <a:lvl1pPr algn="r">
              <a:defRPr sz="600" b="0" i="0">
                <a:solidFill>
                  <a:srgbClr val="868D95"/>
                </a:solidFill>
                <a:latin typeface="IBM Plex Sans Light" panose="020B0403050203000203"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7BF6398D-7806-1B44-8D41-15A98F113185}"/>
              </a:ext>
            </a:extLst>
          </p:cNvPr>
          <p:cNvSpPr>
            <a:spLocks noGrp="1"/>
          </p:cNvSpPr>
          <p:nvPr>
            <p:ph type="ftr" sz="quarter" idx="3"/>
          </p:nvPr>
        </p:nvSpPr>
        <p:spPr>
          <a:xfrm>
            <a:off x="228600" y="4825970"/>
            <a:ext cx="1916722" cy="91440"/>
          </a:xfrm>
          <a:prstGeom prst="rect">
            <a:avLst/>
          </a:prstGeom>
        </p:spPr>
        <p:txBody>
          <a:bodyPr vert="horz" wrap="none" lIns="0" tIns="0" rIns="0" bIns="0" rtlCol="0" anchor="ctr" anchorCtr="0">
            <a:noAutofit/>
          </a:bodyPr>
          <a:lstStyle>
            <a:lvl1pPr>
              <a:defRPr lang="en-US" sz="600" b="0" i="0">
                <a:solidFill>
                  <a:srgbClr val="868D95"/>
                </a:solidFill>
                <a:latin typeface="IBM Plex Sans Light" panose="020B0403050203000203" pitchFamily="34" charset="77"/>
              </a:defRPr>
            </a:lvl1pPr>
          </a:lstStyle>
          <a:p>
            <a:r>
              <a:rPr lang="en-US"/>
              <a:t>IBM CONFIDENTIAL</a:t>
            </a:r>
            <a:endParaRPr lang="en-US" dirty="0"/>
          </a:p>
        </p:txBody>
      </p:sp>
    </p:spTree>
    <p:extLst>
      <p:ext uri="{BB962C8B-B14F-4D97-AF65-F5344CB8AC3E}">
        <p14:creationId xmlns:p14="http://schemas.microsoft.com/office/powerpoint/2010/main" val="2954343969"/>
      </p:ext>
    </p:extLst>
  </p:cSld>
  <p:clrMap bg1="dk1" tx1="lt1" bg2="dk2" tx2="lt2" accent1="accent1" accent2="accent2" accent3="accent3" accent4="accent4" accent5="accent5" accent6="accent6" hlink="hlink" folHlink="folHlink"/>
  <p:sldLayoutIdLst>
    <p:sldLayoutId id="2147484959" r:id="rId1"/>
    <p:sldLayoutId id="2147484960" r:id="rId2"/>
    <p:sldLayoutId id="2147484961" r:id="rId3"/>
    <p:sldLayoutId id="2147484962" r:id="rId4"/>
    <p:sldLayoutId id="2147484963" r:id="rId5"/>
    <p:sldLayoutId id="2147484964" r:id="rId6"/>
    <p:sldLayoutId id="2147484965" r:id="rId7"/>
    <p:sldLayoutId id="2147484966" r:id="rId8"/>
    <p:sldLayoutId id="2147484967" r:id="rId9"/>
    <p:sldLayoutId id="2147484968" r:id="rId10"/>
    <p:sldLayoutId id="2147484969" r:id="rId11"/>
    <p:sldLayoutId id="2147484970" r:id="rId12"/>
    <p:sldLayoutId id="2147484971" r:id="rId13"/>
    <p:sldLayoutId id="2147484972" r:id="rId14"/>
    <p:sldLayoutId id="2147484973" r:id="rId15"/>
    <p:sldLayoutId id="2147484974" r:id="rId16"/>
    <p:sldLayoutId id="2147484975" r:id="rId17"/>
    <p:sldLayoutId id="2147484976" r:id="rId18"/>
    <p:sldLayoutId id="2147484977" r:id="rId19"/>
    <p:sldLayoutId id="2147484978" r:id="rId20"/>
    <p:sldLayoutId id="2147484979" r:id="rId21"/>
    <p:sldLayoutId id="2147484980" r:id="rId22"/>
    <p:sldLayoutId id="2147484981" r:id="rId23"/>
    <p:sldLayoutId id="2147484982" r:id="rId24"/>
    <p:sldLayoutId id="2147484983" r:id="rId25"/>
    <p:sldLayoutId id="2147484984" r:id="rId26"/>
    <p:sldLayoutId id="2147484985" r:id="rId27"/>
    <p:sldLayoutId id="2147484986" r:id="rId28"/>
    <p:sldLayoutId id="2147484987" r:id="rId29"/>
    <p:sldLayoutId id="2147484988" r:id="rId30"/>
    <p:sldLayoutId id="2147484989" r:id="rId31"/>
    <p:sldLayoutId id="2147484990" r:id="rId32"/>
    <p:sldLayoutId id="2147485041" r:id="rId33"/>
    <p:sldLayoutId id="2147485305" r:id="rId34"/>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55"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12"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66"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22"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46" indent="-171446"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892" indent="-141284"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34" indent="-193670"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55" indent="-171446"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662" indent="-129665" algn="l" rtl="0" eaLnBrk="1" fontAlgn="base" hangingPunct="1">
        <a:spcBef>
          <a:spcPct val="20000"/>
        </a:spcBef>
        <a:spcAft>
          <a:spcPct val="0"/>
        </a:spcAft>
        <a:buClr>
          <a:schemeClr val="bg1"/>
        </a:buClr>
        <a:buChar char="»"/>
        <a:defRPr sz="1269">
          <a:solidFill>
            <a:schemeClr val="bg1"/>
          </a:solidFill>
          <a:latin typeface="Arial" charset="0"/>
        </a:defRPr>
      </a:lvl6pPr>
      <a:lvl7pPr marL="1946217" indent="-129665" algn="l" rtl="0" eaLnBrk="1" fontAlgn="base" hangingPunct="1">
        <a:spcBef>
          <a:spcPct val="20000"/>
        </a:spcBef>
        <a:spcAft>
          <a:spcPct val="0"/>
        </a:spcAft>
        <a:buClr>
          <a:schemeClr val="bg1"/>
        </a:buClr>
        <a:buChar char="»"/>
        <a:defRPr sz="1269">
          <a:solidFill>
            <a:schemeClr val="bg1"/>
          </a:solidFill>
          <a:latin typeface="Arial" charset="0"/>
        </a:defRPr>
      </a:lvl7pPr>
      <a:lvl8pPr marL="2308773" indent="-129665" algn="l" rtl="0" eaLnBrk="1" fontAlgn="base" hangingPunct="1">
        <a:spcBef>
          <a:spcPct val="20000"/>
        </a:spcBef>
        <a:spcAft>
          <a:spcPct val="0"/>
        </a:spcAft>
        <a:buClr>
          <a:schemeClr val="bg1"/>
        </a:buClr>
        <a:buChar char="»"/>
        <a:defRPr sz="1269">
          <a:solidFill>
            <a:schemeClr val="bg1"/>
          </a:solidFill>
          <a:latin typeface="Arial" charset="0"/>
        </a:defRPr>
      </a:lvl8pPr>
      <a:lvl9pPr marL="2671329" indent="-129665"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12" rtl="0" eaLnBrk="1" latinLnBrk="0" hangingPunct="1">
        <a:defRPr sz="1428" kern="1200">
          <a:solidFill>
            <a:schemeClr val="tx1"/>
          </a:solidFill>
          <a:latin typeface="+mn-lt"/>
          <a:ea typeface="+mn-ea"/>
          <a:cs typeface="+mn-cs"/>
        </a:defRPr>
      </a:lvl1pPr>
      <a:lvl2pPr marL="362555" algn="l" defTabSz="725112" rtl="0" eaLnBrk="1" latinLnBrk="0" hangingPunct="1">
        <a:defRPr sz="1428" kern="1200">
          <a:solidFill>
            <a:schemeClr val="tx1"/>
          </a:solidFill>
          <a:latin typeface="+mn-lt"/>
          <a:ea typeface="+mn-ea"/>
          <a:cs typeface="+mn-cs"/>
        </a:defRPr>
      </a:lvl2pPr>
      <a:lvl3pPr marL="725112" algn="l" defTabSz="725112" rtl="0" eaLnBrk="1" latinLnBrk="0" hangingPunct="1">
        <a:defRPr sz="1428" kern="1200">
          <a:solidFill>
            <a:schemeClr val="tx1"/>
          </a:solidFill>
          <a:latin typeface="+mn-lt"/>
          <a:ea typeface="+mn-ea"/>
          <a:cs typeface="+mn-cs"/>
        </a:defRPr>
      </a:lvl3pPr>
      <a:lvl4pPr marL="1087666" algn="l" defTabSz="725112" rtl="0" eaLnBrk="1" latinLnBrk="0" hangingPunct="1">
        <a:defRPr sz="1428" kern="1200">
          <a:solidFill>
            <a:schemeClr val="tx1"/>
          </a:solidFill>
          <a:latin typeface="+mn-lt"/>
          <a:ea typeface="+mn-ea"/>
          <a:cs typeface="+mn-cs"/>
        </a:defRPr>
      </a:lvl4pPr>
      <a:lvl5pPr marL="1450222" algn="l" defTabSz="725112" rtl="0" eaLnBrk="1" latinLnBrk="0" hangingPunct="1">
        <a:defRPr sz="1428" kern="1200">
          <a:solidFill>
            <a:schemeClr val="tx1"/>
          </a:solidFill>
          <a:latin typeface="+mn-lt"/>
          <a:ea typeface="+mn-ea"/>
          <a:cs typeface="+mn-cs"/>
        </a:defRPr>
      </a:lvl5pPr>
      <a:lvl6pPr marL="1812778" algn="l" defTabSz="725112" rtl="0" eaLnBrk="1" latinLnBrk="0" hangingPunct="1">
        <a:defRPr sz="1428" kern="1200">
          <a:solidFill>
            <a:schemeClr val="tx1"/>
          </a:solidFill>
          <a:latin typeface="+mn-lt"/>
          <a:ea typeface="+mn-ea"/>
          <a:cs typeface="+mn-cs"/>
        </a:defRPr>
      </a:lvl6pPr>
      <a:lvl7pPr marL="2175332" algn="l" defTabSz="725112" rtl="0" eaLnBrk="1" latinLnBrk="0" hangingPunct="1">
        <a:defRPr sz="1428" kern="1200">
          <a:solidFill>
            <a:schemeClr val="tx1"/>
          </a:solidFill>
          <a:latin typeface="+mn-lt"/>
          <a:ea typeface="+mn-ea"/>
          <a:cs typeface="+mn-cs"/>
        </a:defRPr>
      </a:lvl7pPr>
      <a:lvl8pPr marL="2537888" algn="l" defTabSz="725112" rtl="0" eaLnBrk="1" latinLnBrk="0" hangingPunct="1">
        <a:defRPr sz="1428" kern="1200">
          <a:solidFill>
            <a:schemeClr val="tx1"/>
          </a:solidFill>
          <a:latin typeface="+mn-lt"/>
          <a:ea typeface="+mn-ea"/>
          <a:cs typeface="+mn-cs"/>
        </a:defRPr>
      </a:lvl8pPr>
      <a:lvl9pPr marL="2900444" algn="l" defTabSz="725112"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219701" y="187640"/>
            <a:ext cx="8695699" cy="299550"/>
          </a:xfrm>
          <a:prstGeom prst="rect">
            <a:avLst/>
          </a:prstGeom>
        </p:spPr>
        <p:txBody>
          <a:bodyPr vert="horz" lIns="0" tIns="0" rIns="0" bIns="0" rtlCol="0" anchor="t" anchorCtr="0">
            <a:noAutofit/>
          </a:bodyPr>
          <a:lstStyle/>
          <a:p>
            <a:r>
              <a:rPr lang="en-US" dirty="0"/>
              <a:t>Click to edit Master title style</a:t>
            </a:r>
          </a:p>
        </p:txBody>
      </p:sp>
      <p:sp>
        <p:nvSpPr>
          <p:cNvPr id="156" name="Text Placeholder 155"/>
          <p:cNvSpPr>
            <a:spLocks noGrp="1"/>
          </p:cNvSpPr>
          <p:nvPr userDrawn="1">
            <p:ph type="body" idx="1"/>
          </p:nvPr>
        </p:nvSpPr>
        <p:spPr>
          <a:xfrm>
            <a:off x="218268" y="822325"/>
            <a:ext cx="8697132" cy="3703638"/>
          </a:xfrm>
          <a:prstGeom prst="rect">
            <a:avLst/>
          </a:prstGeom>
        </p:spPr>
        <p:txBody>
          <a:bodyPr vert="horz" lIns="0" tIns="54864" rIns="0" bIns="54864"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C7BFDC-9A75-0D43-9817-54C6AEA91113}"/>
              </a:ext>
            </a:extLst>
          </p:cNvPr>
          <p:cNvSpPr>
            <a:spLocks noGrp="1"/>
          </p:cNvSpPr>
          <p:nvPr>
            <p:ph type="ftr" sz="quarter" idx="3"/>
          </p:nvPr>
        </p:nvSpPr>
        <p:spPr>
          <a:xfrm>
            <a:off x="228600" y="4907014"/>
            <a:ext cx="2286000" cy="101419"/>
          </a:xfrm>
          <a:prstGeom prst="rect">
            <a:avLst/>
          </a:prstGeom>
          <a:ln w="12700">
            <a:miter lim="400000"/>
          </a:ln>
        </p:spPr>
        <p:txBody>
          <a:bodyPr wrap="none" lIns="0" tIns="0" rIns="0" bIns="0" anchor="t" anchorCtr="0">
            <a:noAutofit/>
          </a:bodyPr>
          <a:lstStyle>
            <a:lvl1pPr>
              <a:defRPr lang="en-US" sz="600" b="0" i="0">
                <a:solidFill>
                  <a:schemeClr val="bg2">
                    <a:lumMod val="65000"/>
                  </a:schemeClr>
                </a:solidFill>
                <a:latin typeface="IBM Plex Sans Light" panose="020B0403050203000203" pitchFamily="34" charset="77"/>
              </a:defRPr>
            </a:lvl1pPr>
          </a:lstStyle>
          <a:p>
            <a:r>
              <a:rPr lang="en-US"/>
              <a:t>IBM CONFIDENTIAL</a:t>
            </a:r>
            <a:endParaRPr lang="en-US" dirty="0"/>
          </a:p>
        </p:txBody>
      </p:sp>
      <p:sp>
        <p:nvSpPr>
          <p:cNvPr id="13" name="Slide Number Placeholder 12">
            <a:extLst>
              <a:ext uri="{FF2B5EF4-FFF2-40B4-BE49-F238E27FC236}">
                <a16:creationId xmlns:a16="http://schemas.microsoft.com/office/drawing/2014/main" id="{A5059B8C-4567-3F40-A0B6-0DF14FE9C85A}"/>
              </a:ext>
            </a:extLst>
          </p:cNvPr>
          <p:cNvSpPr>
            <a:spLocks noGrp="1"/>
          </p:cNvSpPr>
          <p:nvPr>
            <p:ph type="sldNum" sz="quarter" idx="4"/>
          </p:nvPr>
        </p:nvSpPr>
        <p:spPr>
          <a:xfrm>
            <a:off x="8509000" y="4907014"/>
            <a:ext cx="406400" cy="100106"/>
          </a:xfrm>
          <a:prstGeom prst="rect">
            <a:avLst/>
          </a:prstGeom>
        </p:spPr>
        <p:txBody>
          <a:bodyPr vert="horz" lIns="0" tIns="0" rIns="0" bIns="0" rtlCol="0" anchor="t" anchorCtr="0"/>
          <a:lstStyle>
            <a:lvl1pPr algn="r">
              <a:defRPr lang="en-US" sz="600" b="0" i="0" kern="1200" smtClean="0">
                <a:solidFill>
                  <a:schemeClr val="bg2">
                    <a:lumMod val="65000"/>
                  </a:schemeClr>
                </a:solidFill>
                <a:latin typeface="IBM Plex Sans Light" panose="020B0403050203000203" pitchFamily="34" charset="77"/>
                <a:ea typeface="ＭＳ Ｐゴシック" pitchFamily="34" charset="-128"/>
                <a:cs typeface="+mn-cs"/>
              </a:defRPr>
            </a:lvl1p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321622659"/>
      </p:ext>
    </p:extLst>
  </p:cSld>
  <p:clrMap bg1="lt1" tx1="dk1" bg2="lt2" tx2="dk2" accent1="accent1" accent2="accent2" accent3="accent3" accent4="accent4" accent5="accent5" accent6="accent6" hlink="hlink" folHlink="folHlink"/>
  <p:sldLayoutIdLst>
    <p:sldLayoutId id="2147484992" r:id="rId1"/>
    <p:sldLayoutId id="2147484993" r:id="rId2"/>
    <p:sldLayoutId id="2147484994" r:id="rId3"/>
    <p:sldLayoutId id="2147484995" r:id="rId4"/>
    <p:sldLayoutId id="2147484996" r:id="rId5"/>
    <p:sldLayoutId id="2147484997" r:id="rId6"/>
    <p:sldLayoutId id="2147484998" r:id="rId7"/>
    <p:sldLayoutId id="2147484999" r:id="rId8"/>
    <p:sldLayoutId id="2147485000" r:id="rId9"/>
    <p:sldLayoutId id="2147485001" r:id="rId10"/>
    <p:sldLayoutId id="2147485002" r:id="rId11"/>
    <p:sldLayoutId id="2147485003" r:id="rId12"/>
    <p:sldLayoutId id="2147485004" r:id="rId13"/>
    <p:sldLayoutId id="2147485005" r:id="rId14"/>
    <p:sldLayoutId id="2147485006" r:id="rId15"/>
    <p:sldLayoutId id="2147485007" r:id="rId16"/>
    <p:sldLayoutId id="2147485008" r:id="rId17"/>
    <p:sldLayoutId id="2147485009" r:id="rId18"/>
    <p:sldLayoutId id="2147485010" r:id="rId19"/>
    <p:sldLayoutId id="2147485011" r:id="rId20"/>
    <p:sldLayoutId id="2147485012" r:id="rId21"/>
    <p:sldLayoutId id="2147485013" r:id="rId22"/>
    <p:sldLayoutId id="2147485014" r:id="rId23"/>
  </p:sldLayoutIdLst>
  <p:transition spd="slow">
    <p:push dir="r"/>
  </p:transition>
  <p:hf sldNum="0" hdr="0" ftr="0" dt="0"/>
  <p:txStyles>
    <p:titleStyle>
      <a:lvl1pPr algn="l" defTabSz="205740" rtl="0" eaLnBrk="1" latinLnBrk="0" hangingPunct="1">
        <a:lnSpc>
          <a:spcPct val="100000"/>
        </a:lnSpc>
        <a:spcBef>
          <a:spcPct val="0"/>
        </a:spcBef>
        <a:buNone/>
        <a:tabLst>
          <a:tab pos="205740" algn="l"/>
        </a:tabLst>
        <a:defRPr sz="2400" b="0" i="0" kern="1200" baseline="0">
          <a:solidFill>
            <a:schemeClr val="bg2"/>
          </a:solidFill>
          <a:latin typeface="IBM Plex Sans" panose="020B0503050203000203" pitchFamily="34" charset="77"/>
          <a:ea typeface="+mj-ea"/>
          <a:cs typeface="Arial" panose="020B0604020202020204" pitchFamily="34" charset="0"/>
        </a:defRPr>
      </a:lvl1pPr>
    </p:titleStyle>
    <p:bodyStyle>
      <a:lvl1pPr marL="0" indent="0" algn="l" defTabSz="617220" rtl="0" eaLnBrk="1" latinLnBrk="0" hangingPunct="1">
        <a:lnSpc>
          <a:spcPct val="100000"/>
        </a:lnSpc>
        <a:spcBef>
          <a:spcPts val="1200"/>
        </a:spcBef>
        <a:spcAft>
          <a:spcPts val="0"/>
        </a:spcAft>
        <a:buClrTx/>
        <a:buFontTx/>
        <a:buNone/>
        <a:defRPr sz="1400" b="0" i="0" kern="1200" baseline="0">
          <a:solidFill>
            <a:schemeClr val="bg2"/>
          </a:solidFill>
          <a:latin typeface="IBM Plex Sans" panose="020B0503050203000203" pitchFamily="34" charset="77"/>
          <a:ea typeface="+mn-ea"/>
          <a:cs typeface="Arial" panose="020B0604020202020204" pitchFamily="34" charset="0"/>
        </a:defRPr>
      </a:lvl1pPr>
      <a:lvl2pPr marL="152400" marR="0" indent="-152400" algn="l" defTabSz="617220" rtl="0" eaLnBrk="1" fontAlgn="auto" latinLnBrk="0" hangingPunct="1">
        <a:lnSpc>
          <a:spcPct val="100000"/>
        </a:lnSpc>
        <a:spcBef>
          <a:spcPts val="1200"/>
        </a:spcBef>
        <a:spcAft>
          <a:spcPts val="0"/>
        </a:spcAft>
        <a:buClrTx/>
        <a:buSzTx/>
        <a:buFont typeface="System Font Regular"/>
        <a:buChar char="–"/>
        <a:tabLst/>
        <a:defRPr sz="1400" b="0" i="0" kern="1200" baseline="0">
          <a:solidFill>
            <a:schemeClr val="bg2"/>
          </a:solidFill>
          <a:latin typeface="IBM Plex Sans" panose="020B0503050203000203" pitchFamily="34" charset="77"/>
          <a:ea typeface="+mn-ea"/>
          <a:cs typeface="Arial" panose="020B0604020202020204" pitchFamily="34" charset="0"/>
        </a:defRPr>
      </a:lvl2pPr>
      <a:lvl3pPr marL="288925" marR="0" indent="-123825" algn="l" defTabSz="617220" rtl="0" eaLnBrk="1" fontAlgn="auto" latinLnBrk="0" hangingPunct="1">
        <a:lnSpc>
          <a:spcPct val="100000"/>
        </a:lnSpc>
        <a:spcBef>
          <a:spcPts val="1200"/>
        </a:spcBef>
        <a:spcAft>
          <a:spcPts val="0"/>
        </a:spcAft>
        <a:buClrTx/>
        <a:buSzTx/>
        <a:buFont typeface="Arial" panose="020B0604020202020204" pitchFamily="34" charset="0"/>
        <a:buChar char="•"/>
        <a:tabLst/>
        <a:defRPr sz="1400" b="0" i="0" kern="1200" baseline="0">
          <a:solidFill>
            <a:schemeClr val="bg2"/>
          </a:solidFill>
          <a:latin typeface="IBM Plex Sans" panose="020B0503050203000203" pitchFamily="34" charset="77"/>
          <a:ea typeface="+mn-ea"/>
          <a:cs typeface="Arial" panose="020B0604020202020204" pitchFamily="34" charset="0"/>
        </a:defRPr>
      </a:lvl3pPr>
      <a:lvl4pPr marL="460375" marR="0" indent="-147638" algn="l" defTabSz="617220"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4pPr>
      <a:lvl5pPr marL="574675" marR="0" indent="-142875" algn="l" defTabSz="617220"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516">
          <p15:clr>
            <a:srgbClr val="F26B43"/>
          </p15:clr>
        </p15:guide>
        <p15:guide id="4" orient="horz" pos="2851">
          <p15:clr>
            <a:srgbClr val="F26B43"/>
          </p15:clr>
        </p15:guide>
        <p15:guide id="8" pos="2880">
          <p15:clr>
            <a:srgbClr val="F26B43"/>
          </p15:clr>
        </p15:guide>
        <p15:guide id="9" orient="horz" pos="156">
          <p15:clr>
            <a:srgbClr val="F26B43"/>
          </p15:clr>
        </p15:guide>
        <p15:guide id="10" orient="horz" pos="3084">
          <p15:clr>
            <a:srgbClr val="F26B43"/>
          </p15:clr>
        </p15:guide>
        <p15:guide id="11" pos="2736">
          <p15:clr>
            <a:srgbClr val="F26B43"/>
          </p15:clr>
        </p15:guide>
        <p15:guide id="12" pos="3024">
          <p15:clr>
            <a:srgbClr val="F26B43"/>
          </p15:clr>
        </p15:guide>
        <p15:guide id="13" pos="5616">
          <p15:clr>
            <a:srgbClr val="F26B43"/>
          </p15:clr>
        </p15:guide>
        <p15:guide id="14" pos="144">
          <p15:clr>
            <a:srgbClr val="F26B43"/>
          </p15:clr>
        </p15:guide>
        <p15:guide id="15" pos="1440">
          <p15:clr>
            <a:srgbClr val="F26B43"/>
          </p15:clr>
        </p15:guide>
        <p15:guide id="16" pos="1296">
          <p15:clr>
            <a:srgbClr val="F26B43"/>
          </p15:clr>
        </p15:guide>
        <p15:guide id="17" pos="1584">
          <p15:clr>
            <a:srgbClr val="F26B43"/>
          </p15:clr>
        </p15:guide>
        <p15:guide id="18" pos="4320">
          <p15:clr>
            <a:srgbClr val="F26B43"/>
          </p15:clr>
        </p15:guide>
        <p15:guide id="19" pos="4176">
          <p15:clr>
            <a:srgbClr val="F26B43"/>
          </p15:clr>
        </p15:guide>
        <p15:guide id="20" pos="4464">
          <p15:clr>
            <a:srgbClr val="F26B43"/>
          </p15:clr>
        </p15:guide>
        <p15:guide id="21" orient="horz" pos="1620">
          <p15:clr>
            <a:srgbClr val="F26B43"/>
          </p15:clr>
        </p15:guide>
        <p15:guide id="22" orient="horz" pos="324">
          <p15:clr>
            <a:srgbClr val="F26B43"/>
          </p15:clr>
        </p15:guide>
        <p15:guide id="23" orient="horz" pos="243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219701" y="187640"/>
            <a:ext cx="8695699" cy="299550"/>
          </a:xfrm>
          <a:prstGeom prst="rect">
            <a:avLst/>
          </a:prstGeom>
        </p:spPr>
        <p:txBody>
          <a:bodyPr vert="horz" lIns="0" tIns="0" rIns="0" bIns="0" rtlCol="0" anchor="t" anchorCtr="0">
            <a:noAutofit/>
          </a:bodyPr>
          <a:lstStyle/>
          <a:p>
            <a:r>
              <a:rPr lang="en-US" dirty="0"/>
              <a:t>Click to edit Master title style</a:t>
            </a:r>
          </a:p>
        </p:txBody>
      </p:sp>
      <p:sp>
        <p:nvSpPr>
          <p:cNvPr id="156" name="Text Placeholder 155"/>
          <p:cNvSpPr>
            <a:spLocks noGrp="1"/>
          </p:cNvSpPr>
          <p:nvPr userDrawn="1">
            <p:ph type="body" idx="1"/>
          </p:nvPr>
        </p:nvSpPr>
        <p:spPr>
          <a:xfrm>
            <a:off x="218268" y="822325"/>
            <a:ext cx="8697132" cy="3703638"/>
          </a:xfrm>
          <a:prstGeom prst="rect">
            <a:avLst/>
          </a:prstGeom>
        </p:spPr>
        <p:txBody>
          <a:bodyPr vert="horz" lIns="0" tIns="54864" rIns="0" bIns="54864"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C7BFDC-9A75-0D43-9817-54C6AEA91113}"/>
              </a:ext>
            </a:extLst>
          </p:cNvPr>
          <p:cNvSpPr>
            <a:spLocks noGrp="1"/>
          </p:cNvSpPr>
          <p:nvPr>
            <p:ph type="ftr" sz="quarter" idx="3"/>
          </p:nvPr>
        </p:nvSpPr>
        <p:spPr>
          <a:xfrm>
            <a:off x="228600" y="4907015"/>
            <a:ext cx="2286000" cy="101419"/>
          </a:xfrm>
          <a:prstGeom prst="rect">
            <a:avLst/>
          </a:prstGeom>
          <a:ln w="12700">
            <a:miter lim="400000"/>
          </a:ln>
        </p:spPr>
        <p:txBody>
          <a:bodyPr wrap="none" lIns="0" tIns="0" rIns="0" bIns="0" anchor="t" anchorCtr="0">
            <a:noAutofit/>
          </a:bodyPr>
          <a:lstStyle>
            <a:lvl1pPr>
              <a:defRPr lang="en-US" sz="600" b="0" i="0">
                <a:solidFill>
                  <a:schemeClr val="bg2">
                    <a:lumMod val="65000"/>
                  </a:schemeClr>
                </a:solidFill>
                <a:latin typeface="IBM Plex Sans Light" panose="020B0403050203000203" pitchFamily="34" charset="77"/>
              </a:defRPr>
            </a:lvl1pPr>
          </a:lstStyle>
          <a:p>
            <a:r>
              <a:rPr lang="en-US"/>
              <a:t>IBM CONFIDENTIAL</a:t>
            </a:r>
            <a:endParaRPr lang="en-US" dirty="0"/>
          </a:p>
        </p:txBody>
      </p:sp>
      <p:sp>
        <p:nvSpPr>
          <p:cNvPr id="13" name="Slide Number Placeholder 12">
            <a:extLst>
              <a:ext uri="{FF2B5EF4-FFF2-40B4-BE49-F238E27FC236}">
                <a16:creationId xmlns:a16="http://schemas.microsoft.com/office/drawing/2014/main" id="{A5059B8C-4567-3F40-A0B6-0DF14FE9C85A}"/>
              </a:ext>
            </a:extLst>
          </p:cNvPr>
          <p:cNvSpPr>
            <a:spLocks noGrp="1"/>
          </p:cNvSpPr>
          <p:nvPr>
            <p:ph type="sldNum" sz="quarter" idx="4"/>
          </p:nvPr>
        </p:nvSpPr>
        <p:spPr>
          <a:xfrm>
            <a:off x="8509000" y="4907014"/>
            <a:ext cx="406400" cy="100106"/>
          </a:xfrm>
          <a:prstGeom prst="rect">
            <a:avLst/>
          </a:prstGeom>
        </p:spPr>
        <p:txBody>
          <a:bodyPr vert="horz" lIns="0" tIns="0" rIns="0" bIns="0" rtlCol="0" anchor="t" anchorCtr="0"/>
          <a:lstStyle>
            <a:lvl1pPr algn="r">
              <a:defRPr lang="en-US" sz="600" b="0" i="0" kern="1200" smtClean="0">
                <a:solidFill>
                  <a:schemeClr val="bg2">
                    <a:lumMod val="65000"/>
                  </a:schemeClr>
                </a:solidFill>
                <a:latin typeface="IBM Plex Sans Light" panose="020B0403050203000203" pitchFamily="34" charset="77"/>
                <a:ea typeface="ＭＳ Ｐゴシック" pitchFamily="34" charset="-128"/>
                <a:cs typeface="+mn-cs"/>
              </a:defRPr>
            </a:lvl1p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831232896"/>
      </p:ext>
    </p:extLst>
  </p:cSld>
  <p:clrMap bg1="lt1" tx1="dk1" bg2="lt2" tx2="dk2" accent1="accent1" accent2="accent2" accent3="accent3" accent4="accent4" accent5="accent5" accent6="accent6" hlink="hlink" folHlink="folHlink"/>
  <p:sldLayoutIdLst>
    <p:sldLayoutId id="2147485016" r:id="rId1"/>
    <p:sldLayoutId id="2147485017" r:id="rId2"/>
    <p:sldLayoutId id="2147485018" r:id="rId3"/>
    <p:sldLayoutId id="2147485019" r:id="rId4"/>
    <p:sldLayoutId id="2147485020" r:id="rId5"/>
    <p:sldLayoutId id="2147485021" r:id="rId6"/>
    <p:sldLayoutId id="2147485022" r:id="rId7"/>
    <p:sldLayoutId id="2147485023" r:id="rId8"/>
    <p:sldLayoutId id="2147485024" r:id="rId9"/>
    <p:sldLayoutId id="2147485025" r:id="rId10"/>
    <p:sldLayoutId id="2147485026" r:id="rId11"/>
    <p:sldLayoutId id="2147485027" r:id="rId12"/>
    <p:sldLayoutId id="2147485028" r:id="rId13"/>
    <p:sldLayoutId id="2147485029" r:id="rId14"/>
    <p:sldLayoutId id="2147485030" r:id="rId15"/>
    <p:sldLayoutId id="2147485031" r:id="rId16"/>
    <p:sldLayoutId id="2147485032" r:id="rId17"/>
    <p:sldLayoutId id="2147485033" r:id="rId18"/>
    <p:sldLayoutId id="2147485034" r:id="rId19"/>
    <p:sldLayoutId id="2147485035" r:id="rId20"/>
    <p:sldLayoutId id="2147485036" r:id="rId21"/>
    <p:sldLayoutId id="2147485037" r:id="rId22"/>
    <p:sldLayoutId id="2147485038" r:id="rId23"/>
    <p:sldLayoutId id="2147485040" r:id="rId24"/>
  </p:sldLayoutIdLst>
  <p:hf sldNum="0" hdr="0" ftr="0" dt="0"/>
  <p:txStyles>
    <p:titleStyle>
      <a:lvl1pPr algn="l" defTabSz="205688" rtl="0" eaLnBrk="1" latinLnBrk="0" hangingPunct="1">
        <a:lnSpc>
          <a:spcPct val="100000"/>
        </a:lnSpc>
        <a:spcBef>
          <a:spcPct val="0"/>
        </a:spcBef>
        <a:buNone/>
        <a:tabLst>
          <a:tab pos="205688" algn="l"/>
        </a:tabLst>
        <a:defRPr sz="2399" b="0" i="0" kern="1200" baseline="0">
          <a:solidFill>
            <a:schemeClr val="bg2"/>
          </a:solidFill>
          <a:latin typeface="IBM Plex Sans" panose="020B0503050203000203" pitchFamily="34" charset="77"/>
          <a:ea typeface="+mj-ea"/>
          <a:cs typeface="Arial" panose="020B0604020202020204" pitchFamily="34" charset="0"/>
        </a:defRPr>
      </a:lvl1pPr>
    </p:titleStyle>
    <p:bodyStyle>
      <a:lvl1pPr marL="0" indent="0" algn="l" defTabSz="617066" rtl="0" eaLnBrk="1" latinLnBrk="0" hangingPunct="1">
        <a:lnSpc>
          <a:spcPct val="100000"/>
        </a:lnSpc>
        <a:spcBef>
          <a:spcPts val="1200"/>
        </a:spcBef>
        <a:spcAft>
          <a:spcPts val="0"/>
        </a:spcAft>
        <a:buClrTx/>
        <a:buFontTx/>
        <a:buNone/>
        <a:defRPr sz="1400" b="0" i="0" kern="1200" baseline="0">
          <a:solidFill>
            <a:schemeClr val="bg2"/>
          </a:solidFill>
          <a:latin typeface="IBM Plex Sans" panose="020B0503050203000203" pitchFamily="34" charset="77"/>
          <a:ea typeface="+mn-ea"/>
          <a:cs typeface="Arial" panose="020B0604020202020204" pitchFamily="34" charset="0"/>
        </a:defRPr>
      </a:lvl1pPr>
      <a:lvl2pPr marL="152362" marR="0" indent="-152362" algn="l" defTabSz="617066" rtl="0" eaLnBrk="1" fontAlgn="auto" latinLnBrk="0" hangingPunct="1">
        <a:lnSpc>
          <a:spcPct val="100000"/>
        </a:lnSpc>
        <a:spcBef>
          <a:spcPts val="1200"/>
        </a:spcBef>
        <a:spcAft>
          <a:spcPts val="0"/>
        </a:spcAft>
        <a:buClrTx/>
        <a:buSzTx/>
        <a:buFont typeface="System Font Regular"/>
        <a:buChar char="–"/>
        <a:tabLst/>
        <a:defRPr sz="1400" b="0" i="0" kern="1200" baseline="0">
          <a:solidFill>
            <a:schemeClr val="bg2"/>
          </a:solidFill>
          <a:latin typeface="IBM Plex Sans" panose="020B0503050203000203" pitchFamily="34" charset="77"/>
          <a:ea typeface="+mn-ea"/>
          <a:cs typeface="Arial" panose="020B0604020202020204" pitchFamily="34" charset="0"/>
        </a:defRPr>
      </a:lvl2pPr>
      <a:lvl3pPr marL="288853" marR="0" indent="-123794" algn="l" defTabSz="617066" rtl="0" eaLnBrk="1" fontAlgn="auto" latinLnBrk="0" hangingPunct="1">
        <a:lnSpc>
          <a:spcPct val="100000"/>
        </a:lnSpc>
        <a:spcBef>
          <a:spcPts val="1200"/>
        </a:spcBef>
        <a:spcAft>
          <a:spcPts val="0"/>
        </a:spcAft>
        <a:buClrTx/>
        <a:buSzTx/>
        <a:buFont typeface="Arial" panose="020B0604020202020204" pitchFamily="34" charset="0"/>
        <a:buChar char="•"/>
        <a:tabLst/>
        <a:defRPr sz="1400" b="0" i="0" kern="1200" baseline="0">
          <a:solidFill>
            <a:schemeClr val="bg2"/>
          </a:solidFill>
          <a:latin typeface="IBM Plex Sans" panose="020B0503050203000203" pitchFamily="34" charset="77"/>
          <a:ea typeface="+mn-ea"/>
          <a:cs typeface="Arial" panose="020B0604020202020204" pitchFamily="34" charset="0"/>
        </a:defRPr>
      </a:lvl3pPr>
      <a:lvl4pPr marL="460260" marR="0" indent="-147601" algn="l" defTabSz="617066"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4pPr>
      <a:lvl5pPr marL="574532" marR="0" indent="-142839" algn="l" defTabSz="617066"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5pPr>
      <a:lvl6pPr marL="1696931"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463"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3996"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2530"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066" rtl="0" eaLnBrk="1" latinLnBrk="0" hangingPunct="1">
        <a:defRPr sz="1215" kern="1200">
          <a:solidFill>
            <a:schemeClr val="tx1"/>
          </a:solidFill>
          <a:latin typeface="+mn-lt"/>
          <a:ea typeface="+mn-ea"/>
          <a:cs typeface="+mn-cs"/>
        </a:defRPr>
      </a:lvl1pPr>
      <a:lvl2pPr marL="308533" algn="l" defTabSz="617066" rtl="0" eaLnBrk="1" latinLnBrk="0" hangingPunct="1">
        <a:defRPr sz="1215" kern="1200">
          <a:solidFill>
            <a:schemeClr val="tx1"/>
          </a:solidFill>
          <a:latin typeface="+mn-lt"/>
          <a:ea typeface="+mn-ea"/>
          <a:cs typeface="+mn-cs"/>
        </a:defRPr>
      </a:lvl2pPr>
      <a:lvl3pPr marL="617066" algn="l" defTabSz="617066" rtl="0" eaLnBrk="1" latinLnBrk="0" hangingPunct="1">
        <a:defRPr sz="1215" kern="1200">
          <a:solidFill>
            <a:schemeClr val="tx1"/>
          </a:solidFill>
          <a:latin typeface="+mn-lt"/>
          <a:ea typeface="+mn-ea"/>
          <a:cs typeface="+mn-cs"/>
        </a:defRPr>
      </a:lvl3pPr>
      <a:lvl4pPr marL="925598" algn="l" defTabSz="617066" rtl="0" eaLnBrk="1" latinLnBrk="0" hangingPunct="1">
        <a:defRPr sz="1215" kern="1200">
          <a:solidFill>
            <a:schemeClr val="tx1"/>
          </a:solidFill>
          <a:latin typeface="+mn-lt"/>
          <a:ea typeface="+mn-ea"/>
          <a:cs typeface="+mn-cs"/>
        </a:defRPr>
      </a:lvl4pPr>
      <a:lvl5pPr marL="1234132" algn="l" defTabSz="617066" rtl="0" eaLnBrk="1" latinLnBrk="0" hangingPunct="1">
        <a:defRPr sz="1215" kern="1200">
          <a:solidFill>
            <a:schemeClr val="tx1"/>
          </a:solidFill>
          <a:latin typeface="+mn-lt"/>
          <a:ea typeface="+mn-ea"/>
          <a:cs typeface="+mn-cs"/>
        </a:defRPr>
      </a:lvl5pPr>
      <a:lvl6pPr marL="1542665" algn="l" defTabSz="617066" rtl="0" eaLnBrk="1" latinLnBrk="0" hangingPunct="1">
        <a:defRPr sz="1215" kern="1200">
          <a:solidFill>
            <a:schemeClr val="tx1"/>
          </a:solidFill>
          <a:latin typeface="+mn-lt"/>
          <a:ea typeface="+mn-ea"/>
          <a:cs typeface="+mn-cs"/>
        </a:defRPr>
      </a:lvl6pPr>
      <a:lvl7pPr marL="1851197" algn="l" defTabSz="617066" rtl="0" eaLnBrk="1" latinLnBrk="0" hangingPunct="1">
        <a:defRPr sz="1215" kern="1200">
          <a:solidFill>
            <a:schemeClr val="tx1"/>
          </a:solidFill>
          <a:latin typeface="+mn-lt"/>
          <a:ea typeface="+mn-ea"/>
          <a:cs typeface="+mn-cs"/>
        </a:defRPr>
      </a:lvl7pPr>
      <a:lvl8pPr marL="2159730" algn="l" defTabSz="617066" rtl="0" eaLnBrk="1" latinLnBrk="0" hangingPunct="1">
        <a:defRPr sz="1215" kern="1200">
          <a:solidFill>
            <a:schemeClr val="tx1"/>
          </a:solidFill>
          <a:latin typeface="+mn-lt"/>
          <a:ea typeface="+mn-ea"/>
          <a:cs typeface="+mn-cs"/>
        </a:defRPr>
      </a:lvl8pPr>
      <a:lvl9pPr marL="2468263" algn="l" defTabSz="617066" rtl="0" eaLnBrk="1" latinLnBrk="0" hangingPunct="1">
        <a:defRPr sz="1215"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688">
          <p15:clr>
            <a:srgbClr val="F26B43"/>
          </p15:clr>
        </p15:guide>
        <p15:guide id="4" orient="horz" pos="3801">
          <p15:clr>
            <a:srgbClr val="F26B43"/>
          </p15:clr>
        </p15:guide>
        <p15:guide id="8" pos="3839">
          <p15:clr>
            <a:srgbClr val="F26B43"/>
          </p15:clr>
        </p15:guide>
        <p15:guide id="9" orient="horz" pos="208">
          <p15:clr>
            <a:srgbClr val="F26B43"/>
          </p15:clr>
        </p15:guide>
        <p15:guide id="10" orient="horz" pos="4112">
          <p15:clr>
            <a:srgbClr val="F26B43"/>
          </p15:clr>
        </p15:guide>
        <p15:guide id="11" pos="3647">
          <p15:clr>
            <a:srgbClr val="F26B43"/>
          </p15:clr>
        </p15:guide>
        <p15:guide id="12" pos="4031">
          <p15:clr>
            <a:srgbClr val="F26B43"/>
          </p15:clr>
        </p15:guide>
        <p15:guide id="13" pos="7486">
          <p15:clr>
            <a:srgbClr val="F26B43"/>
          </p15:clr>
        </p15:guide>
        <p15:guide id="14" pos="192">
          <p15:clr>
            <a:srgbClr val="F26B43"/>
          </p15:clr>
        </p15:guide>
        <p15:guide id="15" pos="1920">
          <p15:clr>
            <a:srgbClr val="F26B43"/>
          </p15:clr>
        </p15:guide>
        <p15:guide id="16" pos="1728">
          <p15:clr>
            <a:srgbClr val="F26B43"/>
          </p15:clr>
        </p15:guide>
        <p15:guide id="17" pos="2111">
          <p15:clr>
            <a:srgbClr val="F26B43"/>
          </p15:clr>
        </p15:guide>
        <p15:guide id="18" pos="5759">
          <p15:clr>
            <a:srgbClr val="F26B43"/>
          </p15:clr>
        </p15:guide>
        <p15:guide id="19" pos="5567">
          <p15:clr>
            <a:srgbClr val="F26B43"/>
          </p15:clr>
        </p15:guide>
        <p15:guide id="20" pos="5950">
          <p15:clr>
            <a:srgbClr val="F26B43"/>
          </p15:clr>
        </p15:guide>
        <p15:guide id="21" orient="horz" pos="2160">
          <p15:clr>
            <a:srgbClr val="F26B43"/>
          </p15:clr>
        </p15:guide>
        <p15:guide id="22" orient="horz" pos="432">
          <p15:clr>
            <a:srgbClr val="F26B43"/>
          </p15:clr>
        </p15:guide>
        <p15:guide id="23" orient="horz" pos="324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5288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599" y="1289304"/>
            <a:ext cx="4123943" cy="320496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815946" y="4825077"/>
            <a:ext cx="99386" cy="92333"/>
          </a:xfrm>
          <a:prstGeom prst="rect">
            <a:avLst/>
          </a:prstGeom>
        </p:spPr>
        <p:txBody>
          <a:bodyPr vert="horz" wrap="none" lIns="0" tIns="0" rIns="0" bIns="0" rtlCol="0" anchor="ctr" anchorCtr="0">
            <a:spAutoFit/>
          </a:bodyPr>
          <a:lstStyle>
            <a:lvl1pPr algn="r">
              <a:defRPr sz="600" b="0" i="0">
                <a:solidFill>
                  <a:srgbClr val="868D95"/>
                </a:solidFill>
                <a:latin typeface="IBM Plex Sans Light" panose="020B0403050203000203"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7BF6398D-7806-1B44-8D41-15A98F113185}"/>
              </a:ext>
            </a:extLst>
          </p:cNvPr>
          <p:cNvSpPr>
            <a:spLocks noGrp="1"/>
          </p:cNvSpPr>
          <p:nvPr>
            <p:ph type="ftr" sz="quarter" idx="3"/>
          </p:nvPr>
        </p:nvSpPr>
        <p:spPr>
          <a:xfrm>
            <a:off x="228599" y="4825970"/>
            <a:ext cx="1916722" cy="91440"/>
          </a:xfrm>
          <a:prstGeom prst="rect">
            <a:avLst/>
          </a:prstGeom>
        </p:spPr>
        <p:txBody>
          <a:bodyPr vert="horz" wrap="none" lIns="0" tIns="0" rIns="0" bIns="0" rtlCol="0" anchor="ctr" anchorCtr="0">
            <a:noAutofit/>
          </a:bodyPr>
          <a:lstStyle>
            <a:lvl1pPr>
              <a:defRPr lang="en-US" sz="600" b="0" i="0">
                <a:solidFill>
                  <a:srgbClr val="868D95"/>
                </a:solidFill>
                <a:latin typeface="IBM Plex Sans Light" panose="020B0403050203000203" pitchFamily="34" charset="77"/>
              </a:defRPr>
            </a:lvl1pPr>
          </a:lstStyle>
          <a:p>
            <a:r>
              <a:rPr lang="en-US"/>
              <a:t>IBM CONFIDENTIAL</a:t>
            </a:r>
            <a:endParaRPr lang="en-US" dirty="0"/>
          </a:p>
        </p:txBody>
      </p:sp>
    </p:spTree>
    <p:extLst>
      <p:ext uri="{BB962C8B-B14F-4D97-AF65-F5344CB8AC3E}">
        <p14:creationId xmlns:p14="http://schemas.microsoft.com/office/powerpoint/2010/main" val="559564277"/>
      </p:ext>
    </p:extLst>
  </p:cSld>
  <p:clrMap bg1="dk1" tx1="lt1" bg2="dk2" tx2="lt2" accent1="accent1" accent2="accent2" accent3="accent3" accent4="accent4" accent5="accent5" accent6="accent6" hlink="hlink" folHlink="folHlink"/>
  <p:sldLayoutIdLst>
    <p:sldLayoutId id="2147485043" r:id="rId1"/>
    <p:sldLayoutId id="2147485044" r:id="rId2"/>
    <p:sldLayoutId id="2147485045" r:id="rId3"/>
    <p:sldLayoutId id="2147485046" r:id="rId4"/>
    <p:sldLayoutId id="2147485047" r:id="rId5"/>
    <p:sldLayoutId id="2147485048" r:id="rId6"/>
    <p:sldLayoutId id="2147485049" r:id="rId7"/>
    <p:sldLayoutId id="2147485050" r:id="rId8"/>
    <p:sldLayoutId id="2147485051" r:id="rId9"/>
    <p:sldLayoutId id="2147485052" r:id="rId10"/>
    <p:sldLayoutId id="2147485053" r:id="rId11"/>
    <p:sldLayoutId id="2147485054" r:id="rId12"/>
    <p:sldLayoutId id="2147485055" r:id="rId13"/>
    <p:sldLayoutId id="2147485056" r:id="rId14"/>
    <p:sldLayoutId id="2147485057" r:id="rId15"/>
    <p:sldLayoutId id="2147485058" r:id="rId16"/>
    <p:sldLayoutId id="2147485059" r:id="rId17"/>
    <p:sldLayoutId id="2147485060" r:id="rId18"/>
    <p:sldLayoutId id="2147485061" r:id="rId19"/>
    <p:sldLayoutId id="2147485062" r:id="rId20"/>
    <p:sldLayoutId id="2147485063" r:id="rId21"/>
    <p:sldLayoutId id="2147485064" r:id="rId22"/>
    <p:sldLayoutId id="2147485065" r:id="rId23"/>
    <p:sldLayoutId id="2147485066" r:id="rId24"/>
    <p:sldLayoutId id="2147485067" r:id="rId25"/>
    <p:sldLayoutId id="2147485068" r:id="rId26"/>
    <p:sldLayoutId id="2147485069" r:id="rId27"/>
    <p:sldLayoutId id="2147485070" r:id="rId28"/>
    <p:sldLayoutId id="2147485071" r:id="rId29"/>
    <p:sldLayoutId id="2147485072" r:id="rId30"/>
    <p:sldLayoutId id="2147485073" r:id="rId31"/>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219701" y="187640"/>
            <a:ext cx="8695699" cy="299550"/>
          </a:xfrm>
          <a:prstGeom prst="rect">
            <a:avLst/>
          </a:prstGeom>
        </p:spPr>
        <p:txBody>
          <a:bodyPr vert="horz" lIns="0" tIns="0" rIns="0" bIns="0" rtlCol="0" anchor="t" anchorCtr="0">
            <a:noAutofit/>
          </a:bodyPr>
          <a:lstStyle/>
          <a:p>
            <a:r>
              <a:rPr lang="en-US" dirty="0"/>
              <a:t>Click to edit Master title style</a:t>
            </a:r>
          </a:p>
        </p:txBody>
      </p:sp>
      <p:sp>
        <p:nvSpPr>
          <p:cNvPr id="156" name="Text Placeholder 155"/>
          <p:cNvSpPr>
            <a:spLocks noGrp="1"/>
          </p:cNvSpPr>
          <p:nvPr userDrawn="1">
            <p:ph type="body" idx="1"/>
          </p:nvPr>
        </p:nvSpPr>
        <p:spPr>
          <a:xfrm>
            <a:off x="218268" y="822325"/>
            <a:ext cx="8697132" cy="3703638"/>
          </a:xfrm>
          <a:prstGeom prst="rect">
            <a:avLst/>
          </a:prstGeom>
        </p:spPr>
        <p:txBody>
          <a:bodyPr vert="horz" lIns="0" tIns="54864" rIns="0" bIns="54864"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C7BFDC-9A75-0D43-9817-54C6AEA91113}"/>
              </a:ext>
            </a:extLst>
          </p:cNvPr>
          <p:cNvSpPr>
            <a:spLocks noGrp="1"/>
          </p:cNvSpPr>
          <p:nvPr>
            <p:ph type="ftr" sz="quarter" idx="3"/>
          </p:nvPr>
        </p:nvSpPr>
        <p:spPr>
          <a:xfrm>
            <a:off x="228600" y="4907015"/>
            <a:ext cx="2286000" cy="101419"/>
          </a:xfrm>
          <a:prstGeom prst="rect">
            <a:avLst/>
          </a:prstGeom>
          <a:ln w="12700">
            <a:miter lim="400000"/>
          </a:ln>
        </p:spPr>
        <p:txBody>
          <a:bodyPr wrap="none" lIns="0" tIns="0" rIns="0" bIns="0" anchor="t" anchorCtr="0">
            <a:noAutofit/>
          </a:bodyPr>
          <a:lstStyle>
            <a:lvl1pPr>
              <a:defRPr lang="en-US" sz="600" b="0" i="0">
                <a:solidFill>
                  <a:schemeClr val="bg2">
                    <a:lumMod val="65000"/>
                  </a:schemeClr>
                </a:solidFill>
                <a:latin typeface="IBM Plex Sans Light" panose="020B0403050203000203" pitchFamily="34" charset="77"/>
              </a:defRPr>
            </a:lvl1pPr>
          </a:lstStyle>
          <a:p>
            <a:r>
              <a:rPr lang="en-US"/>
              <a:t>IBM CONFIDENTIAL</a:t>
            </a:r>
            <a:endParaRPr lang="en-US" dirty="0"/>
          </a:p>
        </p:txBody>
      </p:sp>
      <p:sp>
        <p:nvSpPr>
          <p:cNvPr id="13" name="Slide Number Placeholder 12">
            <a:extLst>
              <a:ext uri="{FF2B5EF4-FFF2-40B4-BE49-F238E27FC236}">
                <a16:creationId xmlns:a16="http://schemas.microsoft.com/office/drawing/2014/main" id="{A5059B8C-4567-3F40-A0B6-0DF14FE9C85A}"/>
              </a:ext>
            </a:extLst>
          </p:cNvPr>
          <p:cNvSpPr>
            <a:spLocks noGrp="1"/>
          </p:cNvSpPr>
          <p:nvPr>
            <p:ph type="sldNum" sz="quarter" idx="4"/>
          </p:nvPr>
        </p:nvSpPr>
        <p:spPr>
          <a:xfrm>
            <a:off x="8509000" y="4907014"/>
            <a:ext cx="406400" cy="100106"/>
          </a:xfrm>
          <a:prstGeom prst="rect">
            <a:avLst/>
          </a:prstGeom>
        </p:spPr>
        <p:txBody>
          <a:bodyPr vert="horz" lIns="0" tIns="0" rIns="0" bIns="0" rtlCol="0" anchor="t" anchorCtr="0"/>
          <a:lstStyle>
            <a:lvl1pPr algn="r">
              <a:defRPr lang="en-US" sz="600" b="0" i="0" kern="1200" smtClean="0">
                <a:solidFill>
                  <a:schemeClr val="bg2">
                    <a:lumMod val="65000"/>
                  </a:schemeClr>
                </a:solidFill>
                <a:latin typeface="IBM Plex Sans Light" panose="020B0403050203000203" pitchFamily="34" charset="77"/>
                <a:ea typeface="ＭＳ Ｐゴシック" pitchFamily="34" charset="-128"/>
                <a:cs typeface="+mn-cs"/>
              </a:defRPr>
            </a:lvl1p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352894216"/>
      </p:ext>
    </p:extLst>
  </p:cSld>
  <p:clrMap bg1="lt1" tx1="dk1" bg2="lt2" tx2="dk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Lst>
  <p:hf sldNum="0" hdr="0" ftr="0" dt="0"/>
  <p:txStyles>
    <p:titleStyle>
      <a:lvl1pPr algn="l" defTabSz="205688" rtl="0" eaLnBrk="1" latinLnBrk="0" hangingPunct="1">
        <a:lnSpc>
          <a:spcPct val="100000"/>
        </a:lnSpc>
        <a:spcBef>
          <a:spcPct val="0"/>
        </a:spcBef>
        <a:buNone/>
        <a:tabLst>
          <a:tab pos="205688" algn="l"/>
        </a:tabLst>
        <a:defRPr sz="2399" b="0" i="0" kern="1200" baseline="0">
          <a:solidFill>
            <a:schemeClr val="bg2"/>
          </a:solidFill>
          <a:latin typeface="IBM Plex Sans" panose="020B0503050203000203" pitchFamily="34" charset="77"/>
          <a:ea typeface="+mj-ea"/>
          <a:cs typeface="Arial" panose="020B0604020202020204" pitchFamily="34" charset="0"/>
        </a:defRPr>
      </a:lvl1pPr>
    </p:titleStyle>
    <p:bodyStyle>
      <a:lvl1pPr marL="0" indent="0" algn="l" defTabSz="617066" rtl="0" eaLnBrk="1" latinLnBrk="0" hangingPunct="1">
        <a:lnSpc>
          <a:spcPct val="100000"/>
        </a:lnSpc>
        <a:spcBef>
          <a:spcPts val="1200"/>
        </a:spcBef>
        <a:spcAft>
          <a:spcPts val="0"/>
        </a:spcAft>
        <a:buClrTx/>
        <a:buFontTx/>
        <a:buNone/>
        <a:defRPr sz="1400" b="0" i="0" kern="1200" baseline="0">
          <a:solidFill>
            <a:schemeClr val="bg2"/>
          </a:solidFill>
          <a:latin typeface="IBM Plex Sans" panose="020B0503050203000203" pitchFamily="34" charset="77"/>
          <a:ea typeface="+mn-ea"/>
          <a:cs typeface="Arial" panose="020B0604020202020204" pitchFamily="34" charset="0"/>
        </a:defRPr>
      </a:lvl1pPr>
      <a:lvl2pPr marL="152362" marR="0" indent="-152362" algn="l" defTabSz="617066" rtl="0" eaLnBrk="1" fontAlgn="auto" latinLnBrk="0" hangingPunct="1">
        <a:lnSpc>
          <a:spcPct val="100000"/>
        </a:lnSpc>
        <a:spcBef>
          <a:spcPts val="1200"/>
        </a:spcBef>
        <a:spcAft>
          <a:spcPts val="0"/>
        </a:spcAft>
        <a:buClrTx/>
        <a:buSzTx/>
        <a:buFont typeface="System Font Regular"/>
        <a:buChar char="–"/>
        <a:tabLst/>
        <a:defRPr sz="1400" b="0" i="0" kern="1200" baseline="0">
          <a:solidFill>
            <a:schemeClr val="bg2"/>
          </a:solidFill>
          <a:latin typeface="IBM Plex Sans" panose="020B0503050203000203" pitchFamily="34" charset="77"/>
          <a:ea typeface="+mn-ea"/>
          <a:cs typeface="Arial" panose="020B0604020202020204" pitchFamily="34" charset="0"/>
        </a:defRPr>
      </a:lvl2pPr>
      <a:lvl3pPr marL="288853" marR="0" indent="-123794" algn="l" defTabSz="617066" rtl="0" eaLnBrk="1" fontAlgn="auto" latinLnBrk="0" hangingPunct="1">
        <a:lnSpc>
          <a:spcPct val="100000"/>
        </a:lnSpc>
        <a:spcBef>
          <a:spcPts val="1200"/>
        </a:spcBef>
        <a:spcAft>
          <a:spcPts val="0"/>
        </a:spcAft>
        <a:buClrTx/>
        <a:buSzTx/>
        <a:buFont typeface="Arial" panose="020B0604020202020204" pitchFamily="34" charset="0"/>
        <a:buChar char="•"/>
        <a:tabLst/>
        <a:defRPr sz="1400" b="0" i="0" kern="1200" baseline="0">
          <a:solidFill>
            <a:schemeClr val="bg2"/>
          </a:solidFill>
          <a:latin typeface="IBM Plex Sans" panose="020B0503050203000203" pitchFamily="34" charset="77"/>
          <a:ea typeface="+mn-ea"/>
          <a:cs typeface="Arial" panose="020B0604020202020204" pitchFamily="34" charset="0"/>
        </a:defRPr>
      </a:lvl3pPr>
      <a:lvl4pPr marL="460260" marR="0" indent="-147601" algn="l" defTabSz="617066"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4pPr>
      <a:lvl5pPr marL="574532" marR="0" indent="-142839" algn="l" defTabSz="617066"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5pPr>
      <a:lvl6pPr marL="1696931"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463"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3996"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2530"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066" rtl="0" eaLnBrk="1" latinLnBrk="0" hangingPunct="1">
        <a:defRPr sz="1215" kern="1200">
          <a:solidFill>
            <a:schemeClr val="tx1"/>
          </a:solidFill>
          <a:latin typeface="+mn-lt"/>
          <a:ea typeface="+mn-ea"/>
          <a:cs typeface="+mn-cs"/>
        </a:defRPr>
      </a:lvl1pPr>
      <a:lvl2pPr marL="308533" algn="l" defTabSz="617066" rtl="0" eaLnBrk="1" latinLnBrk="0" hangingPunct="1">
        <a:defRPr sz="1215" kern="1200">
          <a:solidFill>
            <a:schemeClr val="tx1"/>
          </a:solidFill>
          <a:latin typeface="+mn-lt"/>
          <a:ea typeface="+mn-ea"/>
          <a:cs typeface="+mn-cs"/>
        </a:defRPr>
      </a:lvl2pPr>
      <a:lvl3pPr marL="617066" algn="l" defTabSz="617066" rtl="0" eaLnBrk="1" latinLnBrk="0" hangingPunct="1">
        <a:defRPr sz="1215" kern="1200">
          <a:solidFill>
            <a:schemeClr val="tx1"/>
          </a:solidFill>
          <a:latin typeface="+mn-lt"/>
          <a:ea typeface="+mn-ea"/>
          <a:cs typeface="+mn-cs"/>
        </a:defRPr>
      </a:lvl3pPr>
      <a:lvl4pPr marL="925598" algn="l" defTabSz="617066" rtl="0" eaLnBrk="1" latinLnBrk="0" hangingPunct="1">
        <a:defRPr sz="1215" kern="1200">
          <a:solidFill>
            <a:schemeClr val="tx1"/>
          </a:solidFill>
          <a:latin typeface="+mn-lt"/>
          <a:ea typeface="+mn-ea"/>
          <a:cs typeface="+mn-cs"/>
        </a:defRPr>
      </a:lvl4pPr>
      <a:lvl5pPr marL="1234132" algn="l" defTabSz="617066" rtl="0" eaLnBrk="1" latinLnBrk="0" hangingPunct="1">
        <a:defRPr sz="1215" kern="1200">
          <a:solidFill>
            <a:schemeClr val="tx1"/>
          </a:solidFill>
          <a:latin typeface="+mn-lt"/>
          <a:ea typeface="+mn-ea"/>
          <a:cs typeface="+mn-cs"/>
        </a:defRPr>
      </a:lvl5pPr>
      <a:lvl6pPr marL="1542665" algn="l" defTabSz="617066" rtl="0" eaLnBrk="1" latinLnBrk="0" hangingPunct="1">
        <a:defRPr sz="1215" kern="1200">
          <a:solidFill>
            <a:schemeClr val="tx1"/>
          </a:solidFill>
          <a:latin typeface="+mn-lt"/>
          <a:ea typeface="+mn-ea"/>
          <a:cs typeface="+mn-cs"/>
        </a:defRPr>
      </a:lvl6pPr>
      <a:lvl7pPr marL="1851197" algn="l" defTabSz="617066" rtl="0" eaLnBrk="1" latinLnBrk="0" hangingPunct="1">
        <a:defRPr sz="1215" kern="1200">
          <a:solidFill>
            <a:schemeClr val="tx1"/>
          </a:solidFill>
          <a:latin typeface="+mn-lt"/>
          <a:ea typeface="+mn-ea"/>
          <a:cs typeface="+mn-cs"/>
        </a:defRPr>
      </a:lvl7pPr>
      <a:lvl8pPr marL="2159730" algn="l" defTabSz="617066" rtl="0" eaLnBrk="1" latinLnBrk="0" hangingPunct="1">
        <a:defRPr sz="1215" kern="1200">
          <a:solidFill>
            <a:schemeClr val="tx1"/>
          </a:solidFill>
          <a:latin typeface="+mn-lt"/>
          <a:ea typeface="+mn-ea"/>
          <a:cs typeface="+mn-cs"/>
        </a:defRPr>
      </a:lvl8pPr>
      <a:lvl9pPr marL="2468263" algn="l" defTabSz="617066" rtl="0" eaLnBrk="1" latinLnBrk="0" hangingPunct="1">
        <a:defRPr sz="1215"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688">
          <p15:clr>
            <a:srgbClr val="F26B43"/>
          </p15:clr>
        </p15:guide>
        <p15:guide id="4" orient="horz" pos="3801">
          <p15:clr>
            <a:srgbClr val="F26B43"/>
          </p15:clr>
        </p15:guide>
        <p15:guide id="8" pos="3839">
          <p15:clr>
            <a:srgbClr val="F26B43"/>
          </p15:clr>
        </p15:guide>
        <p15:guide id="9" orient="horz" pos="208">
          <p15:clr>
            <a:srgbClr val="F26B43"/>
          </p15:clr>
        </p15:guide>
        <p15:guide id="10" orient="horz" pos="4112">
          <p15:clr>
            <a:srgbClr val="F26B43"/>
          </p15:clr>
        </p15:guide>
        <p15:guide id="11" pos="3647">
          <p15:clr>
            <a:srgbClr val="F26B43"/>
          </p15:clr>
        </p15:guide>
        <p15:guide id="12" pos="4031">
          <p15:clr>
            <a:srgbClr val="F26B43"/>
          </p15:clr>
        </p15:guide>
        <p15:guide id="13" pos="7486">
          <p15:clr>
            <a:srgbClr val="F26B43"/>
          </p15:clr>
        </p15:guide>
        <p15:guide id="14" pos="192">
          <p15:clr>
            <a:srgbClr val="F26B43"/>
          </p15:clr>
        </p15:guide>
        <p15:guide id="15" pos="1920">
          <p15:clr>
            <a:srgbClr val="F26B43"/>
          </p15:clr>
        </p15:guide>
        <p15:guide id="16" pos="1728">
          <p15:clr>
            <a:srgbClr val="F26B43"/>
          </p15:clr>
        </p15:guide>
        <p15:guide id="17" pos="2111">
          <p15:clr>
            <a:srgbClr val="F26B43"/>
          </p15:clr>
        </p15:guide>
        <p15:guide id="18" pos="5759">
          <p15:clr>
            <a:srgbClr val="F26B43"/>
          </p15:clr>
        </p15:guide>
        <p15:guide id="19" pos="5567">
          <p15:clr>
            <a:srgbClr val="F26B43"/>
          </p15:clr>
        </p15:guide>
        <p15:guide id="20" pos="5950">
          <p15:clr>
            <a:srgbClr val="F26B43"/>
          </p15:clr>
        </p15:guide>
        <p15:guide id="21" orient="horz" pos="2160">
          <p15:clr>
            <a:srgbClr val="F26B43"/>
          </p15:clr>
        </p15:guide>
        <p15:guide id="22" orient="horz" pos="432">
          <p15:clr>
            <a:srgbClr val="F26B43"/>
          </p15:clr>
        </p15:guide>
        <p15:guide id="23" orient="horz" pos="324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132.xml"/></Relationships>
</file>

<file path=ppt/slides/_rels/slide10.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7.xml"/><Relationship Id="rId1" Type="http://schemas.openxmlformats.org/officeDocument/2006/relationships/slideLayout" Target="../slideLayouts/slideLayout162.xml"/></Relationships>
</file>

<file path=ppt/slides/_rels/slide11.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8.xml"/><Relationship Id="rId1" Type="http://schemas.openxmlformats.org/officeDocument/2006/relationships/slideLayout" Target="../slideLayouts/slideLayout162.xml"/></Relationships>
</file>

<file path=ppt/slides/_rels/slide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57.tiff"/><Relationship Id="rId3" Type="http://schemas.openxmlformats.org/officeDocument/2006/relationships/image" Target="../media/image60.png"/><Relationship Id="rId7" Type="http://schemas.openxmlformats.org/officeDocument/2006/relationships/image" Target="../media/image56.tiff"/><Relationship Id="rId2" Type="http://schemas.openxmlformats.org/officeDocument/2006/relationships/notesSlide" Target="../notesSlides/notesSlide9.xml"/><Relationship Id="rId1" Type="http://schemas.openxmlformats.org/officeDocument/2006/relationships/slideLayout" Target="../slideLayouts/slideLayout226.xml"/><Relationship Id="rId6" Type="http://schemas.openxmlformats.org/officeDocument/2006/relationships/image" Target="../media/image55.tiff"/><Relationship Id="rId5" Type="http://schemas.openxmlformats.org/officeDocument/2006/relationships/image" Target="../media/image54.tiff"/><Relationship Id="rId4" Type="http://schemas.openxmlformats.org/officeDocument/2006/relationships/image" Target="../media/image53.tiff"/></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32.xml"/></Relationships>
</file>

<file path=ppt/slides/_rels/slide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35.xml"/></Relationships>
</file>

<file path=ppt/slides/_rels/slide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26.xml"/></Relationships>
</file>

<file path=ppt/slides/_rels/slide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35.xml"/></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35.xml"/></Relationships>
</file>

<file path=ppt/slides/_rels/slide6.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3.xml"/><Relationship Id="rId1" Type="http://schemas.openxmlformats.org/officeDocument/2006/relationships/slideLayout" Target="../slideLayouts/slideLayout162.xml"/></Relationships>
</file>

<file path=ppt/slides/_rels/slide7.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4.xml"/><Relationship Id="rId1" Type="http://schemas.openxmlformats.org/officeDocument/2006/relationships/slideLayout" Target="../slideLayouts/slideLayout162.xml"/></Relationships>
</file>

<file path=ppt/slides/_rels/slide8.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5.xml"/><Relationship Id="rId1" Type="http://schemas.openxmlformats.org/officeDocument/2006/relationships/slideLayout" Target="../slideLayouts/slideLayout162.xml"/></Relationships>
</file>

<file path=ppt/slides/_rels/slide9.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6.xml"/><Relationship Id="rId1" Type="http://schemas.openxmlformats.org/officeDocument/2006/relationships/slideLayout" Target="../slideLayouts/slideLayout16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343C"/>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339436" y="1424416"/>
            <a:ext cx="6419088" cy="664797"/>
          </a:xfrm>
        </p:spPr>
        <p:txBody>
          <a:bodyPr/>
          <a:lstStyle/>
          <a:p>
            <a:r>
              <a:rPr lang="en-US" b="1" dirty="0" err="1">
                <a:solidFill>
                  <a:schemeClr val="bg1"/>
                </a:solidFill>
              </a:rPr>
              <a:t>OpenSSF</a:t>
            </a:r>
            <a:r>
              <a:rPr lang="en-US" b="1" dirty="0">
                <a:solidFill>
                  <a:schemeClr val="bg1"/>
                </a:solidFill>
              </a:rPr>
              <a:t> Vulnerability Disclosure Working Group – Our Personas &amp; Lifecycle</a:t>
            </a:r>
          </a:p>
        </p:txBody>
      </p:sp>
      <p:sp>
        <p:nvSpPr>
          <p:cNvPr id="12" name="Text Placeholder 11">
            <a:extLst>
              <a:ext uri="{FF2B5EF4-FFF2-40B4-BE49-F238E27FC236}">
                <a16:creationId xmlns:a16="http://schemas.microsoft.com/office/drawing/2014/main" id="{29C21AA2-C898-674F-88B2-93721885CADD}"/>
              </a:ext>
            </a:extLst>
          </p:cNvPr>
          <p:cNvSpPr>
            <a:spLocks noGrp="1"/>
          </p:cNvSpPr>
          <p:nvPr>
            <p:ph type="body" sz="quarter" idx="4294967295"/>
          </p:nvPr>
        </p:nvSpPr>
        <p:spPr>
          <a:xfrm>
            <a:off x="339436" y="3505019"/>
            <a:ext cx="4105275" cy="200025"/>
          </a:xfrm>
        </p:spPr>
        <p:txBody>
          <a:bodyPr/>
          <a:lstStyle/>
          <a:p>
            <a:r>
              <a:rPr lang="en-US" dirty="0"/>
              <a:t>CTO Threat Management, IBM Security</a:t>
            </a:r>
          </a:p>
        </p:txBody>
      </p:sp>
      <p:sp>
        <p:nvSpPr>
          <p:cNvPr id="5" name="Text Placeholder 4">
            <a:extLst>
              <a:ext uri="{FF2B5EF4-FFF2-40B4-BE49-F238E27FC236}">
                <a16:creationId xmlns:a16="http://schemas.microsoft.com/office/drawing/2014/main" id="{F2FD44BB-E1CE-A444-A5EF-AC0BAC67809D}"/>
              </a:ext>
            </a:extLst>
          </p:cNvPr>
          <p:cNvSpPr>
            <a:spLocks noGrp="1"/>
          </p:cNvSpPr>
          <p:nvPr>
            <p:ph type="body" sz="quarter" idx="4294967295"/>
          </p:nvPr>
        </p:nvSpPr>
        <p:spPr>
          <a:xfrm>
            <a:off x="339436" y="3201626"/>
            <a:ext cx="4105275" cy="234950"/>
          </a:xfrm>
        </p:spPr>
        <p:txBody>
          <a:bodyPr/>
          <a:lstStyle/>
          <a:p>
            <a:r>
              <a:rPr lang="en-US" dirty="0"/>
              <a:t>Jason Keirstead</a:t>
            </a:r>
          </a:p>
        </p:txBody>
      </p:sp>
      <p:sp>
        <p:nvSpPr>
          <p:cNvPr id="7" name="Text Placeholder 6">
            <a:extLst>
              <a:ext uri="{FF2B5EF4-FFF2-40B4-BE49-F238E27FC236}">
                <a16:creationId xmlns:a16="http://schemas.microsoft.com/office/drawing/2014/main" id="{0FD502C0-2196-B445-B18B-C190CFADCE3C}"/>
              </a:ext>
            </a:extLst>
          </p:cNvPr>
          <p:cNvSpPr>
            <a:spLocks noGrp="1"/>
          </p:cNvSpPr>
          <p:nvPr>
            <p:ph type="body" sz="quarter" idx="4294967295"/>
          </p:nvPr>
        </p:nvSpPr>
        <p:spPr>
          <a:xfrm>
            <a:off x="333085" y="4187392"/>
            <a:ext cx="4117975" cy="163512"/>
          </a:xfrm>
        </p:spPr>
        <p:txBody>
          <a:bodyPr/>
          <a:lstStyle/>
          <a:p>
            <a:r>
              <a:rPr lang="en-US" dirty="0"/>
              <a:t>December 2020</a:t>
            </a:r>
          </a:p>
        </p:txBody>
      </p:sp>
      <p:pic>
        <p:nvPicPr>
          <p:cNvPr id="1026" name="Picture 2">
            <a:extLst>
              <a:ext uri="{FF2B5EF4-FFF2-40B4-BE49-F238E27FC236}">
                <a16:creationId xmlns:a16="http://schemas.microsoft.com/office/drawing/2014/main" id="{66977C74-4177-B442-BAD3-6A06765FD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524" y="114206"/>
            <a:ext cx="2175164" cy="83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58527"/>
      </p:ext>
    </p:extLst>
  </p:cSld>
  <p:clrMapOvr>
    <a:masterClrMapping/>
  </p:clrMapOvr>
  <mc:AlternateContent xmlns:mc="http://schemas.openxmlformats.org/markup-compatibility/2006" xmlns:p14="http://schemas.microsoft.com/office/powerpoint/2010/main">
    <mc:Choice Requires="p14">
      <p:transition spd="slow" p14:dur="2000" advTm="1461"/>
    </mc:Choice>
    <mc:Fallback xmlns="">
      <p:transition spd="slow" advTm="146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9" name="Title 2"/>
          <p:cNvSpPr txBox="1">
            <a:spLocks noGrp="1"/>
          </p:cNvSpPr>
          <p:nvPr>
            <p:ph type="title"/>
          </p:nvPr>
        </p:nvSpPr>
        <p:spPr/>
        <p:txBody>
          <a:bodyPr/>
          <a:lstStyle/>
          <a:p>
            <a:r>
              <a:rPr lang="en-US" dirty="0"/>
              <a:t>Jacob, Line of Business Owner</a:t>
            </a:r>
          </a:p>
        </p:txBody>
      </p:sp>
      <p:sp>
        <p:nvSpPr>
          <p:cNvPr id="8296" name="Text Placeholder 5"/>
          <p:cNvSpPr txBox="1">
            <a:spLocks noGrp="1"/>
          </p:cNvSpPr>
          <p:nvPr>
            <p:ph type="body" sz="quarter" idx="12"/>
          </p:nvPr>
        </p:nvSpPr>
        <p:spPr>
          <a:xfrm>
            <a:off x="205079" y="683387"/>
            <a:ext cx="4339244" cy="2184736"/>
          </a:xfrm>
        </p:spPr>
        <p:txBody>
          <a:bodyPr/>
          <a:lstStyle>
            <a:lvl1pPr>
              <a:defRPr sz="1400"/>
            </a:lvl1pPr>
          </a:lstStyle>
          <a:p>
            <a:r>
              <a:rPr lang="en-GB" b="1" dirty="0"/>
              <a:t>Role:</a:t>
            </a:r>
          </a:p>
          <a:p>
            <a:r>
              <a:rPr lang="en-GB" dirty="0"/>
              <a:t>Runs and maintains the software stack for their business</a:t>
            </a:r>
          </a:p>
          <a:p>
            <a:r>
              <a:rPr lang="en-GB" b="1" dirty="0"/>
              <a:t>Needs:</a:t>
            </a:r>
          </a:p>
          <a:p>
            <a:r>
              <a:rPr lang="en-GB" dirty="0"/>
              <a:t>Wants their software to execute its job function while being highly reliable</a:t>
            </a:r>
          </a:p>
          <a:p>
            <a:r>
              <a:rPr lang="en-GB" dirty="0"/>
              <a:t>Needs to maintain their IT security posture as mandated by their BISO / CISO organization</a:t>
            </a:r>
          </a:p>
          <a:p>
            <a:r>
              <a:rPr lang="en-GB" b="1" dirty="0"/>
              <a:t>Pain Points:</a:t>
            </a:r>
          </a:p>
          <a:p>
            <a:r>
              <a:rPr lang="en-GB" dirty="0"/>
              <a:t>BISO / CISO escalations looking for software to be patched, that does not have a patch from the vendor</a:t>
            </a:r>
          </a:p>
          <a:p>
            <a:r>
              <a:rPr lang="en-GB" dirty="0"/>
              <a:t>Learning about vulnerabilities before the vendors have a public disclosure with a workaround or patch available</a:t>
            </a:r>
          </a:p>
          <a:p>
            <a:endParaRPr lang="en-US" dirty="0"/>
          </a:p>
          <a:p>
            <a:endParaRPr lang="en-GB" dirty="0"/>
          </a:p>
        </p:txBody>
      </p:sp>
      <p:sp>
        <p:nvSpPr>
          <p:cNvPr id="4" name="Rectangle 3">
            <a:extLst>
              <a:ext uri="{FF2B5EF4-FFF2-40B4-BE49-F238E27FC236}">
                <a16:creationId xmlns:a16="http://schemas.microsoft.com/office/drawing/2014/main" id="{660D04EC-943F-B945-8842-1EB6DA67E641}"/>
              </a:ext>
            </a:extLst>
          </p:cNvPr>
          <p:cNvSpPr/>
          <p:nvPr/>
        </p:nvSpPr>
        <p:spPr bwMode="auto">
          <a:xfrm>
            <a:off x="4804754" y="0"/>
            <a:ext cx="4339244" cy="5143500"/>
          </a:xfrm>
          <a:prstGeom prst="rect">
            <a:avLst/>
          </a:prstGeom>
          <a:solidFill>
            <a:srgbClr val="15373A"/>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IBM Plex Sans" panose="020B0503050203000203" pitchFamily="34" charset="77"/>
              <a:ea typeface="+mn-ea"/>
              <a:cs typeface="+mn-cs"/>
            </a:endParaRPr>
          </a:p>
        </p:txBody>
      </p:sp>
      <p:sp>
        <p:nvSpPr>
          <p:cNvPr id="23" name="Alice,…">
            <a:extLst>
              <a:ext uri="{FF2B5EF4-FFF2-40B4-BE49-F238E27FC236}">
                <a16:creationId xmlns:a16="http://schemas.microsoft.com/office/drawing/2014/main" id="{51619072-9BF7-DD48-95DA-293CD77371AB}"/>
              </a:ext>
            </a:extLst>
          </p:cNvPr>
          <p:cNvSpPr txBox="1"/>
          <p:nvPr/>
        </p:nvSpPr>
        <p:spPr>
          <a:xfrm>
            <a:off x="6364776" y="2868123"/>
            <a:ext cx="1219201"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0" marR="0" lvl="0" indent="0" algn="ctr" defTabSz="685982" rtl="0" eaLnBrk="1" fontAlgn="auto" latinLnBrk="0" hangingPunct="0">
              <a:lnSpc>
                <a:spcPct val="100000"/>
              </a:lnSpc>
              <a:spcBef>
                <a:spcPts val="0"/>
              </a:spcBef>
              <a:spcAft>
                <a:spcPts val="0"/>
              </a:spcAft>
              <a:buClrTx/>
              <a:buSzTx/>
              <a:buFontTx/>
              <a:buNone/>
              <a:tabLst/>
              <a:defRPr sz="1000" b="1"/>
            </a:pP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Jacob, Line of Business Owner</a:t>
            </a:r>
            <a:endPar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endParaRPr>
          </a:p>
        </p:txBody>
      </p:sp>
      <p:pic>
        <p:nvPicPr>
          <p:cNvPr id="2" name="Picture 1">
            <a:extLst>
              <a:ext uri="{FF2B5EF4-FFF2-40B4-BE49-F238E27FC236}">
                <a16:creationId xmlns:a16="http://schemas.microsoft.com/office/drawing/2014/main" id="{BA76EDDE-986D-5A4C-AB12-3CE0AD2EC592}"/>
              </a:ext>
            </a:extLst>
          </p:cNvPr>
          <p:cNvPicPr>
            <a:picLocks noChangeAspect="1"/>
          </p:cNvPicPr>
          <p:nvPr/>
        </p:nvPicPr>
        <p:blipFill>
          <a:blip r:embed="rId3"/>
          <a:stretch>
            <a:fillRect/>
          </a:stretch>
        </p:blipFill>
        <p:spPr>
          <a:xfrm>
            <a:off x="5883244" y="483984"/>
            <a:ext cx="2182264" cy="2182264"/>
          </a:xfrm>
          <a:prstGeom prst="rect">
            <a:avLst/>
          </a:prstGeom>
        </p:spPr>
      </p:pic>
    </p:spTree>
    <p:extLst>
      <p:ext uri="{BB962C8B-B14F-4D97-AF65-F5344CB8AC3E}">
        <p14:creationId xmlns:p14="http://schemas.microsoft.com/office/powerpoint/2010/main" val="1028273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9" name="Title 2"/>
          <p:cNvSpPr txBox="1">
            <a:spLocks noGrp="1"/>
          </p:cNvSpPr>
          <p:nvPr>
            <p:ph type="title"/>
          </p:nvPr>
        </p:nvSpPr>
        <p:spPr/>
        <p:txBody>
          <a:bodyPr/>
          <a:lstStyle/>
          <a:p>
            <a:r>
              <a:rPr lang="en-US" dirty="0"/>
              <a:t>Mei, OS / Cloud Provider</a:t>
            </a:r>
          </a:p>
        </p:txBody>
      </p:sp>
      <p:sp>
        <p:nvSpPr>
          <p:cNvPr id="8296" name="Text Placeholder 5"/>
          <p:cNvSpPr txBox="1">
            <a:spLocks noGrp="1"/>
          </p:cNvSpPr>
          <p:nvPr>
            <p:ph type="body" sz="quarter" idx="12"/>
          </p:nvPr>
        </p:nvSpPr>
        <p:spPr>
          <a:xfrm>
            <a:off x="205079" y="683387"/>
            <a:ext cx="4339244" cy="2184736"/>
          </a:xfrm>
        </p:spPr>
        <p:txBody>
          <a:bodyPr/>
          <a:lstStyle>
            <a:lvl1pPr>
              <a:defRPr sz="1400"/>
            </a:lvl1pPr>
          </a:lstStyle>
          <a:p>
            <a:r>
              <a:rPr lang="en-GB" b="1" dirty="0"/>
              <a:t>Role:</a:t>
            </a:r>
          </a:p>
          <a:p>
            <a:r>
              <a:rPr lang="en-GB" dirty="0"/>
              <a:t>An OS vendor or cloud provider that distributes, packages, or provides software either in some form of supported “distribution” or as part of their service.</a:t>
            </a:r>
          </a:p>
          <a:p>
            <a:r>
              <a:rPr lang="en-GB" b="1" dirty="0"/>
              <a:t>Needs:</a:t>
            </a:r>
          </a:p>
          <a:p>
            <a:r>
              <a:rPr lang="en-GB" dirty="0"/>
              <a:t>Positively interact with upstream communities and projects to identify &amp; remediate security vulnerabilities quickly get identified and addressed.</a:t>
            </a:r>
          </a:p>
          <a:p>
            <a:r>
              <a:rPr lang="en-GB" dirty="0"/>
              <a:t>Share information with my communities and consumers using standardized methods.</a:t>
            </a:r>
          </a:p>
          <a:p>
            <a:r>
              <a:rPr lang="en-GB" dirty="0"/>
              <a:t>Issue timely CVE identifiers for qualifying components and share with contributors and maintainers.</a:t>
            </a:r>
          </a:p>
          <a:p>
            <a:r>
              <a:rPr lang="en-GB" b="1" dirty="0"/>
              <a:t>Pain Points:</a:t>
            </a:r>
          </a:p>
          <a:p>
            <a:r>
              <a:rPr lang="en-GB" dirty="0"/>
              <a:t>Unknowns caused by projects who do not have well published and public vulnerability disclosure policies.</a:t>
            </a:r>
          </a:p>
          <a:p>
            <a:endParaRPr lang="en-US" dirty="0"/>
          </a:p>
          <a:p>
            <a:endParaRPr lang="en-GB" dirty="0"/>
          </a:p>
        </p:txBody>
      </p:sp>
      <p:sp>
        <p:nvSpPr>
          <p:cNvPr id="4" name="Rectangle 3">
            <a:extLst>
              <a:ext uri="{FF2B5EF4-FFF2-40B4-BE49-F238E27FC236}">
                <a16:creationId xmlns:a16="http://schemas.microsoft.com/office/drawing/2014/main" id="{660D04EC-943F-B945-8842-1EB6DA67E641}"/>
              </a:ext>
            </a:extLst>
          </p:cNvPr>
          <p:cNvSpPr/>
          <p:nvPr/>
        </p:nvSpPr>
        <p:spPr bwMode="auto">
          <a:xfrm>
            <a:off x="4804754" y="0"/>
            <a:ext cx="4339244" cy="5143500"/>
          </a:xfrm>
          <a:prstGeom prst="rect">
            <a:avLst/>
          </a:prstGeom>
          <a:solidFill>
            <a:srgbClr val="15373A"/>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IBM Plex Sans" panose="020B0503050203000203" pitchFamily="34" charset="77"/>
              <a:ea typeface="+mn-ea"/>
              <a:cs typeface="+mn-cs"/>
            </a:endParaRPr>
          </a:p>
        </p:txBody>
      </p:sp>
      <p:sp>
        <p:nvSpPr>
          <p:cNvPr id="23" name="Alice,…">
            <a:extLst>
              <a:ext uri="{FF2B5EF4-FFF2-40B4-BE49-F238E27FC236}">
                <a16:creationId xmlns:a16="http://schemas.microsoft.com/office/drawing/2014/main" id="{51619072-9BF7-DD48-95DA-293CD77371AB}"/>
              </a:ext>
            </a:extLst>
          </p:cNvPr>
          <p:cNvSpPr txBox="1"/>
          <p:nvPr/>
        </p:nvSpPr>
        <p:spPr>
          <a:xfrm>
            <a:off x="6364776" y="2868123"/>
            <a:ext cx="1219201"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0" marR="0" lvl="0" indent="0" algn="ctr" defTabSz="685982" rtl="0" eaLnBrk="1" fontAlgn="auto" latinLnBrk="0" hangingPunct="0">
              <a:lnSpc>
                <a:spcPct val="100000"/>
              </a:lnSpc>
              <a:spcBef>
                <a:spcPts val="0"/>
              </a:spcBef>
              <a:spcAft>
                <a:spcPts val="0"/>
              </a:spcAft>
              <a:buClrTx/>
              <a:buSzTx/>
              <a:buFontTx/>
              <a:buNone/>
              <a:tabLst/>
              <a:defRPr sz="1000" b="1"/>
            </a:pP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Mei, </a:t>
            </a:r>
            <a:r>
              <a:rPr lang="en-US" sz="1000" b="1" kern="0" dirty="0">
                <a:solidFill>
                  <a:srgbClr val="FFFFFF"/>
                </a:solidFill>
                <a:latin typeface="IBM Plex Sans"/>
                <a:cs typeface="Calibri"/>
                <a:sym typeface="IBM Plex Sans"/>
              </a:rPr>
              <a:t>OS/Cloud </a:t>
            </a: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Provider</a:t>
            </a:r>
            <a:endPar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endParaRPr>
          </a:p>
        </p:txBody>
      </p:sp>
      <p:pic>
        <p:nvPicPr>
          <p:cNvPr id="3" name="Picture 2">
            <a:extLst>
              <a:ext uri="{FF2B5EF4-FFF2-40B4-BE49-F238E27FC236}">
                <a16:creationId xmlns:a16="http://schemas.microsoft.com/office/drawing/2014/main" id="{52EFE97F-4AB4-3F4A-A023-01AB5FC57A10}"/>
              </a:ext>
            </a:extLst>
          </p:cNvPr>
          <p:cNvPicPr>
            <a:picLocks noChangeAspect="1"/>
          </p:cNvPicPr>
          <p:nvPr/>
        </p:nvPicPr>
        <p:blipFill>
          <a:blip r:embed="rId3"/>
          <a:stretch>
            <a:fillRect/>
          </a:stretch>
        </p:blipFill>
        <p:spPr>
          <a:xfrm>
            <a:off x="5942324" y="484499"/>
            <a:ext cx="2087251" cy="2087251"/>
          </a:xfrm>
          <a:prstGeom prst="rect">
            <a:avLst/>
          </a:prstGeom>
        </p:spPr>
      </p:pic>
    </p:spTree>
    <p:extLst>
      <p:ext uri="{BB962C8B-B14F-4D97-AF65-F5344CB8AC3E}">
        <p14:creationId xmlns:p14="http://schemas.microsoft.com/office/powerpoint/2010/main" val="1275386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8265B-CCFB-004C-8AD5-4D1805B1E033}"/>
              </a:ext>
            </a:extLst>
          </p:cNvPr>
          <p:cNvSpPr>
            <a:spLocks noGrp="1"/>
          </p:cNvSpPr>
          <p:nvPr>
            <p:ph type="title"/>
          </p:nvPr>
        </p:nvSpPr>
        <p:spPr/>
        <p:txBody>
          <a:bodyPr/>
          <a:lstStyle/>
          <a:p>
            <a:r>
              <a:rPr lang="en-US" dirty="0"/>
              <a:t>Scenario #1</a:t>
            </a:r>
          </a:p>
        </p:txBody>
      </p:sp>
      <p:sp>
        <p:nvSpPr>
          <p:cNvPr id="5" name="Text Placeholder 4">
            <a:extLst>
              <a:ext uri="{FF2B5EF4-FFF2-40B4-BE49-F238E27FC236}">
                <a16:creationId xmlns:a16="http://schemas.microsoft.com/office/drawing/2014/main" id="{2E74A177-2954-E240-A3E0-B63B22B19D6C}"/>
              </a:ext>
            </a:extLst>
          </p:cNvPr>
          <p:cNvSpPr>
            <a:spLocks noGrp="1"/>
          </p:cNvSpPr>
          <p:nvPr>
            <p:ph sz="quarter" idx="10"/>
          </p:nvPr>
        </p:nvSpPr>
        <p:spPr/>
        <p:txBody>
          <a:bodyPr/>
          <a:lstStyle/>
          <a:p>
            <a:r>
              <a:rPr lang="en-US" dirty="0"/>
              <a:t>An open-source software library “</a:t>
            </a:r>
            <a:r>
              <a:rPr lang="en-US" dirty="0" err="1"/>
              <a:t>HotLibrary</a:t>
            </a:r>
            <a:r>
              <a:rPr lang="en-US" dirty="0"/>
              <a:t>” has become popular in the industry</a:t>
            </a:r>
          </a:p>
          <a:p>
            <a:r>
              <a:rPr lang="en-US" dirty="0"/>
              <a:t>“</a:t>
            </a:r>
            <a:r>
              <a:rPr lang="en-US" dirty="0" err="1"/>
              <a:t>HotLibrary</a:t>
            </a:r>
            <a:r>
              <a:rPr lang="en-US" dirty="0"/>
              <a:t>” is primarily maintained by volunteers</a:t>
            </a:r>
            <a:br>
              <a:rPr lang="en-US" dirty="0"/>
            </a:br>
            <a:br>
              <a:rPr lang="en-US" dirty="0"/>
            </a:br>
            <a:r>
              <a:rPr lang="en-US" dirty="0"/>
              <a:t>An enterprise software vendor, “</a:t>
            </a:r>
            <a:r>
              <a:rPr lang="en-US" dirty="0" err="1"/>
              <a:t>KillerSoftware</a:t>
            </a:r>
            <a:r>
              <a:rPr lang="en-US" dirty="0"/>
              <a:t>” as integrated “</a:t>
            </a:r>
            <a:r>
              <a:rPr lang="en-US" dirty="0" err="1"/>
              <a:t>HotLibrary</a:t>
            </a:r>
            <a:r>
              <a:rPr lang="en-US" dirty="0"/>
              <a:t>” into the latest version its flagship product</a:t>
            </a:r>
          </a:p>
          <a:p>
            <a:r>
              <a:rPr lang="en-US" dirty="0"/>
              <a:t>Customers all over the world depend on “</a:t>
            </a:r>
            <a:r>
              <a:rPr lang="en-US" dirty="0" err="1"/>
              <a:t>KillerSoftware</a:t>
            </a:r>
            <a:r>
              <a:rPr lang="en-US" dirty="0"/>
              <a:t>” to run their day-to-day operations</a:t>
            </a:r>
            <a:br>
              <a:rPr lang="en-US" dirty="0"/>
            </a:br>
            <a:br>
              <a:rPr lang="en-US" dirty="0"/>
            </a:br>
            <a:r>
              <a:rPr lang="en-US" dirty="0"/>
              <a:t>A high severity vulnerability is discovered in “</a:t>
            </a:r>
            <a:r>
              <a:rPr lang="en-US" dirty="0" err="1"/>
              <a:t>HotLibrary</a:t>
            </a:r>
            <a:r>
              <a:rPr lang="en-US" dirty="0"/>
              <a:t>”</a:t>
            </a:r>
            <a:br>
              <a:rPr lang="en-US" dirty="0"/>
            </a:br>
            <a:br>
              <a:rPr lang="en-US" dirty="0"/>
            </a:br>
            <a:br>
              <a:rPr lang="en-US" dirty="0"/>
            </a:br>
            <a:endParaRPr lang="en-US" dirty="0"/>
          </a:p>
        </p:txBody>
      </p:sp>
      <p:sp>
        <p:nvSpPr>
          <p:cNvPr id="2" name="Content Placeholder 1">
            <a:extLst>
              <a:ext uri="{FF2B5EF4-FFF2-40B4-BE49-F238E27FC236}">
                <a16:creationId xmlns:a16="http://schemas.microsoft.com/office/drawing/2014/main" id="{2F98EDB6-7CF6-9C49-AC12-50292DC06A8C}"/>
              </a:ext>
            </a:extLst>
          </p:cNvPr>
          <p:cNvSpPr>
            <a:spLocks noGrp="1"/>
          </p:cNvSpPr>
          <p:nvPr>
            <p:ph sz="quarter" idx="11"/>
          </p:nvPr>
        </p:nvSpPr>
        <p:spPr/>
        <p:txBody>
          <a:bodyPr/>
          <a:lstStyle/>
          <a:p>
            <a:endParaRPr lang="en-US"/>
          </a:p>
        </p:txBody>
      </p:sp>
      <p:pic>
        <p:nvPicPr>
          <p:cNvPr id="2050" name="Picture 2" descr="Arrow, arrows, circle, circular, cycle, graphic, round icon - Download on  Iconfinder">
            <a:extLst>
              <a:ext uri="{FF2B5EF4-FFF2-40B4-BE49-F238E27FC236}">
                <a16:creationId xmlns:a16="http://schemas.microsoft.com/office/drawing/2014/main" id="{E3B372F0-8F0C-E145-963C-A42F73C742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186447"/>
      </p:ext>
    </p:extLst>
  </p:cSld>
  <p:clrMapOvr>
    <a:masterClrMapping/>
  </p:clrMapOvr>
  <p:transition spd="slow">
    <p:push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BDBF45D-CE97-6B47-A0A0-411E13140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154" y="138735"/>
            <a:ext cx="6467646" cy="486602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DEBC0DCB-2ABC-E049-9072-CEBFBED00B64}"/>
              </a:ext>
            </a:extLst>
          </p:cNvPr>
          <p:cNvGrpSpPr/>
          <p:nvPr/>
        </p:nvGrpSpPr>
        <p:grpSpPr>
          <a:xfrm>
            <a:off x="2043737" y="186254"/>
            <a:ext cx="425116" cy="562482"/>
            <a:chOff x="414962" y="519629"/>
            <a:chExt cx="425116" cy="562482"/>
          </a:xfrm>
        </p:grpSpPr>
        <p:pic>
          <p:nvPicPr>
            <p:cNvPr id="4" name="Picture 3">
              <a:extLst>
                <a:ext uri="{FF2B5EF4-FFF2-40B4-BE49-F238E27FC236}">
                  <a16:creationId xmlns:a16="http://schemas.microsoft.com/office/drawing/2014/main" id="{7D8AF3DB-BA43-D143-9869-F3E10A5C5704}"/>
                </a:ext>
              </a:extLst>
            </p:cNvPr>
            <p:cNvPicPr>
              <a:picLocks noChangeAspect="1"/>
            </p:cNvPicPr>
            <p:nvPr/>
          </p:nvPicPr>
          <p:blipFill>
            <a:blip r:embed="rId4"/>
            <a:stretch>
              <a:fillRect/>
            </a:stretch>
          </p:blipFill>
          <p:spPr>
            <a:xfrm>
              <a:off x="454001" y="519629"/>
              <a:ext cx="347038" cy="347038"/>
            </a:xfrm>
            <a:prstGeom prst="rect">
              <a:avLst/>
            </a:prstGeom>
          </p:spPr>
        </p:pic>
        <p:sp>
          <p:nvSpPr>
            <p:cNvPr id="5" name="TextBox 4">
              <a:extLst>
                <a:ext uri="{FF2B5EF4-FFF2-40B4-BE49-F238E27FC236}">
                  <a16:creationId xmlns:a16="http://schemas.microsoft.com/office/drawing/2014/main" id="{4A307F47-2F91-7948-9880-F9367CC41129}"/>
                </a:ext>
              </a:extLst>
            </p:cNvPr>
            <p:cNvSpPr txBox="1"/>
            <p:nvPr/>
          </p:nvSpPr>
          <p:spPr>
            <a:xfrm>
              <a:off x="414962" y="866667"/>
              <a:ext cx="425116" cy="215444"/>
            </a:xfrm>
            <a:prstGeom prst="rect">
              <a:avLst/>
            </a:prstGeom>
            <a:noFill/>
          </p:spPr>
          <p:txBody>
            <a:bodyPr wrap="none" rtlCol="0">
              <a:spAutoFit/>
            </a:bodyPr>
            <a:lstStyle/>
            <a:p>
              <a:pPr algn="l"/>
              <a:r>
                <a:rPr lang="en-US" sz="800" b="1" dirty="0">
                  <a:latin typeface="IBM Plex Sans" charset="0"/>
                  <a:ea typeface="IBM Plex Sans" charset="0"/>
                  <a:cs typeface="IBM Plex Sans" charset="0"/>
                </a:rPr>
                <a:t>Alice</a:t>
              </a:r>
            </a:p>
          </p:txBody>
        </p:sp>
      </p:grpSp>
      <p:sp>
        <p:nvSpPr>
          <p:cNvPr id="8" name="TextBox 7">
            <a:extLst>
              <a:ext uri="{FF2B5EF4-FFF2-40B4-BE49-F238E27FC236}">
                <a16:creationId xmlns:a16="http://schemas.microsoft.com/office/drawing/2014/main" id="{EA97A924-6FD3-3B4E-9F97-F4450EFCB1EE}"/>
              </a:ext>
            </a:extLst>
          </p:cNvPr>
          <p:cNvSpPr txBox="1"/>
          <p:nvPr/>
        </p:nvSpPr>
        <p:spPr>
          <a:xfrm>
            <a:off x="3053387" y="533292"/>
            <a:ext cx="372218" cy="215444"/>
          </a:xfrm>
          <a:prstGeom prst="rect">
            <a:avLst/>
          </a:prstGeom>
          <a:noFill/>
        </p:spPr>
        <p:txBody>
          <a:bodyPr wrap="none" rtlCol="0">
            <a:spAutoFit/>
          </a:bodyPr>
          <a:lstStyle/>
          <a:p>
            <a:pPr algn="l"/>
            <a:r>
              <a:rPr lang="en-US" sz="800" b="1" dirty="0">
                <a:latin typeface="IBM Plex Sans" charset="0"/>
                <a:ea typeface="IBM Plex Sans" charset="0"/>
                <a:cs typeface="IBM Plex Sans" charset="0"/>
              </a:rPr>
              <a:t>Aby</a:t>
            </a:r>
          </a:p>
        </p:txBody>
      </p:sp>
      <p:sp>
        <p:nvSpPr>
          <p:cNvPr id="10" name="TextBox 9">
            <a:extLst>
              <a:ext uri="{FF2B5EF4-FFF2-40B4-BE49-F238E27FC236}">
                <a16:creationId xmlns:a16="http://schemas.microsoft.com/office/drawing/2014/main" id="{663706A1-8856-7846-8D67-FE3471A80395}"/>
              </a:ext>
            </a:extLst>
          </p:cNvPr>
          <p:cNvSpPr txBox="1"/>
          <p:nvPr/>
        </p:nvSpPr>
        <p:spPr>
          <a:xfrm>
            <a:off x="4140176" y="533292"/>
            <a:ext cx="394660" cy="215444"/>
          </a:xfrm>
          <a:prstGeom prst="rect">
            <a:avLst/>
          </a:prstGeom>
          <a:noFill/>
        </p:spPr>
        <p:txBody>
          <a:bodyPr wrap="none" rtlCol="0">
            <a:spAutoFit/>
          </a:bodyPr>
          <a:lstStyle/>
          <a:p>
            <a:pPr algn="l"/>
            <a:r>
              <a:rPr lang="en-US" sz="800" b="1" dirty="0">
                <a:latin typeface="IBM Plex Sans" charset="0"/>
                <a:ea typeface="IBM Plex Sans" charset="0"/>
                <a:cs typeface="IBM Plex Sans" charset="0"/>
              </a:rPr>
              <a:t>Finn</a:t>
            </a:r>
          </a:p>
        </p:txBody>
      </p:sp>
      <p:sp>
        <p:nvSpPr>
          <p:cNvPr id="12" name="TextBox 11">
            <a:extLst>
              <a:ext uri="{FF2B5EF4-FFF2-40B4-BE49-F238E27FC236}">
                <a16:creationId xmlns:a16="http://schemas.microsoft.com/office/drawing/2014/main" id="{DD118F64-7EB6-7848-8CBF-B9E5E9FBA8C2}"/>
              </a:ext>
            </a:extLst>
          </p:cNvPr>
          <p:cNvSpPr txBox="1"/>
          <p:nvPr/>
        </p:nvSpPr>
        <p:spPr>
          <a:xfrm>
            <a:off x="5172943" y="533292"/>
            <a:ext cx="508473" cy="215444"/>
          </a:xfrm>
          <a:prstGeom prst="rect">
            <a:avLst/>
          </a:prstGeom>
          <a:noFill/>
        </p:spPr>
        <p:txBody>
          <a:bodyPr wrap="none" rtlCol="0">
            <a:spAutoFit/>
          </a:bodyPr>
          <a:lstStyle/>
          <a:p>
            <a:pPr algn="l"/>
            <a:r>
              <a:rPr lang="en-US" sz="800" b="1" dirty="0">
                <a:latin typeface="IBM Plex Sans" charset="0"/>
                <a:ea typeface="IBM Plex Sans" charset="0"/>
                <a:cs typeface="IBM Plex Sans" charset="0"/>
              </a:rPr>
              <a:t>Cherry</a:t>
            </a:r>
          </a:p>
        </p:txBody>
      </p:sp>
      <p:sp>
        <p:nvSpPr>
          <p:cNvPr id="14" name="TextBox 13">
            <a:extLst>
              <a:ext uri="{FF2B5EF4-FFF2-40B4-BE49-F238E27FC236}">
                <a16:creationId xmlns:a16="http://schemas.microsoft.com/office/drawing/2014/main" id="{200921CA-B7CA-2440-831B-47155596F369}"/>
              </a:ext>
            </a:extLst>
          </p:cNvPr>
          <p:cNvSpPr txBox="1"/>
          <p:nvPr/>
        </p:nvSpPr>
        <p:spPr>
          <a:xfrm>
            <a:off x="6328109" y="533292"/>
            <a:ext cx="473206" cy="215444"/>
          </a:xfrm>
          <a:prstGeom prst="rect">
            <a:avLst/>
          </a:prstGeom>
          <a:noFill/>
        </p:spPr>
        <p:txBody>
          <a:bodyPr wrap="none" rtlCol="0">
            <a:spAutoFit/>
          </a:bodyPr>
          <a:lstStyle/>
          <a:p>
            <a:pPr algn="l"/>
            <a:r>
              <a:rPr lang="en-US" sz="800" b="1" dirty="0">
                <a:latin typeface="IBM Plex Sans" charset="0"/>
                <a:ea typeface="IBM Plex Sans" charset="0"/>
                <a:cs typeface="IBM Plex Sans" charset="0"/>
              </a:rPr>
              <a:t>Jacob</a:t>
            </a:r>
          </a:p>
        </p:txBody>
      </p:sp>
      <p:pic>
        <p:nvPicPr>
          <p:cNvPr id="15" name="Picture 14">
            <a:extLst>
              <a:ext uri="{FF2B5EF4-FFF2-40B4-BE49-F238E27FC236}">
                <a16:creationId xmlns:a16="http://schemas.microsoft.com/office/drawing/2014/main" id="{88562396-1B17-C145-AEF2-7B7B0C367098}"/>
              </a:ext>
            </a:extLst>
          </p:cNvPr>
          <p:cNvPicPr>
            <a:picLocks noChangeAspect="1"/>
          </p:cNvPicPr>
          <p:nvPr/>
        </p:nvPicPr>
        <p:blipFill>
          <a:blip r:embed="rId5"/>
          <a:stretch>
            <a:fillRect/>
          </a:stretch>
        </p:blipFill>
        <p:spPr>
          <a:xfrm>
            <a:off x="3086541" y="186254"/>
            <a:ext cx="347038" cy="347038"/>
          </a:xfrm>
          <a:prstGeom prst="rect">
            <a:avLst/>
          </a:prstGeom>
        </p:spPr>
      </p:pic>
      <p:pic>
        <p:nvPicPr>
          <p:cNvPr id="16" name="Picture 15">
            <a:extLst>
              <a:ext uri="{FF2B5EF4-FFF2-40B4-BE49-F238E27FC236}">
                <a16:creationId xmlns:a16="http://schemas.microsoft.com/office/drawing/2014/main" id="{1834A658-A429-E74E-8A45-F8F29B53D441}"/>
              </a:ext>
            </a:extLst>
          </p:cNvPr>
          <p:cNvPicPr>
            <a:picLocks noChangeAspect="1"/>
          </p:cNvPicPr>
          <p:nvPr/>
        </p:nvPicPr>
        <p:blipFill>
          <a:blip r:embed="rId6"/>
          <a:stretch>
            <a:fillRect/>
          </a:stretch>
        </p:blipFill>
        <p:spPr>
          <a:xfrm>
            <a:off x="4176261" y="186254"/>
            <a:ext cx="349992" cy="347038"/>
          </a:xfrm>
          <a:prstGeom prst="rect">
            <a:avLst/>
          </a:prstGeom>
        </p:spPr>
      </p:pic>
      <p:pic>
        <p:nvPicPr>
          <p:cNvPr id="17" name="Picture 16">
            <a:extLst>
              <a:ext uri="{FF2B5EF4-FFF2-40B4-BE49-F238E27FC236}">
                <a16:creationId xmlns:a16="http://schemas.microsoft.com/office/drawing/2014/main" id="{26AA62BF-C59F-E245-A92F-1B604775BE40}"/>
              </a:ext>
            </a:extLst>
          </p:cNvPr>
          <p:cNvPicPr>
            <a:picLocks noChangeAspect="1"/>
          </p:cNvPicPr>
          <p:nvPr/>
        </p:nvPicPr>
        <p:blipFill>
          <a:blip r:embed="rId7"/>
          <a:stretch>
            <a:fillRect/>
          </a:stretch>
        </p:blipFill>
        <p:spPr>
          <a:xfrm>
            <a:off x="5253661" y="186254"/>
            <a:ext cx="347039" cy="347039"/>
          </a:xfrm>
          <a:prstGeom prst="rect">
            <a:avLst/>
          </a:prstGeom>
        </p:spPr>
      </p:pic>
      <p:pic>
        <p:nvPicPr>
          <p:cNvPr id="20" name="Picture 19">
            <a:extLst>
              <a:ext uri="{FF2B5EF4-FFF2-40B4-BE49-F238E27FC236}">
                <a16:creationId xmlns:a16="http://schemas.microsoft.com/office/drawing/2014/main" id="{C6CC0B6A-AEB1-6A45-8234-77FD2158EF4D}"/>
              </a:ext>
            </a:extLst>
          </p:cNvPr>
          <p:cNvPicPr>
            <a:picLocks noChangeAspect="1"/>
          </p:cNvPicPr>
          <p:nvPr/>
        </p:nvPicPr>
        <p:blipFill>
          <a:blip r:embed="rId8"/>
          <a:stretch>
            <a:fillRect/>
          </a:stretch>
        </p:blipFill>
        <p:spPr>
          <a:xfrm>
            <a:off x="6400241" y="186253"/>
            <a:ext cx="347040" cy="347040"/>
          </a:xfrm>
          <a:prstGeom prst="rect">
            <a:avLst/>
          </a:prstGeom>
        </p:spPr>
      </p:pic>
    </p:spTree>
    <p:extLst>
      <p:ext uri="{BB962C8B-B14F-4D97-AF65-F5344CB8AC3E}">
        <p14:creationId xmlns:p14="http://schemas.microsoft.com/office/powerpoint/2010/main" val="964459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8265B-CCFB-004C-8AD5-4D1805B1E033}"/>
              </a:ext>
            </a:extLst>
          </p:cNvPr>
          <p:cNvSpPr>
            <a:spLocks noGrp="1"/>
          </p:cNvSpPr>
          <p:nvPr>
            <p:ph type="title"/>
          </p:nvPr>
        </p:nvSpPr>
        <p:spPr/>
        <p:txBody>
          <a:bodyPr/>
          <a:lstStyle/>
          <a:p>
            <a:r>
              <a:rPr lang="en-US" dirty="0"/>
              <a:t>Scenario #2</a:t>
            </a:r>
          </a:p>
        </p:txBody>
      </p:sp>
      <p:sp>
        <p:nvSpPr>
          <p:cNvPr id="5" name="Text Placeholder 4">
            <a:extLst>
              <a:ext uri="{FF2B5EF4-FFF2-40B4-BE49-F238E27FC236}">
                <a16:creationId xmlns:a16="http://schemas.microsoft.com/office/drawing/2014/main" id="{2E74A177-2954-E240-A3E0-B63B22B19D6C}"/>
              </a:ext>
            </a:extLst>
          </p:cNvPr>
          <p:cNvSpPr>
            <a:spLocks noGrp="1"/>
          </p:cNvSpPr>
          <p:nvPr>
            <p:ph sz="quarter" idx="10"/>
          </p:nvPr>
        </p:nvSpPr>
        <p:spPr/>
        <p:txBody>
          <a:bodyPr/>
          <a:lstStyle/>
          <a:p>
            <a:r>
              <a:rPr lang="en-US" dirty="0"/>
              <a:t>An open-source software library “</a:t>
            </a:r>
            <a:r>
              <a:rPr lang="en-US" dirty="0" err="1"/>
              <a:t>HotLibrary</a:t>
            </a:r>
            <a:r>
              <a:rPr lang="en-US" dirty="0"/>
              <a:t>” has become popular in the industry</a:t>
            </a:r>
          </a:p>
          <a:p>
            <a:r>
              <a:rPr lang="en-US" dirty="0"/>
              <a:t>“</a:t>
            </a:r>
            <a:r>
              <a:rPr lang="en-US" dirty="0" err="1"/>
              <a:t>HotLibrary</a:t>
            </a:r>
            <a:r>
              <a:rPr lang="en-US" dirty="0"/>
              <a:t>” is primarily maintained by volunteers</a:t>
            </a:r>
            <a:br>
              <a:rPr lang="en-US" dirty="0"/>
            </a:br>
            <a:br>
              <a:rPr lang="en-US" dirty="0"/>
            </a:br>
            <a:r>
              <a:rPr lang="en-US" dirty="0"/>
              <a:t>A provider, “</a:t>
            </a:r>
            <a:r>
              <a:rPr lang="en-US" dirty="0" err="1"/>
              <a:t>IdealStack</a:t>
            </a:r>
            <a:r>
              <a:rPr lang="en-US" dirty="0"/>
              <a:t>” includes </a:t>
            </a:r>
            <a:r>
              <a:rPr lang="en-US" dirty="0" err="1"/>
              <a:t>HotLibrary</a:t>
            </a:r>
            <a:r>
              <a:rPr lang="en-US" dirty="0"/>
              <a:t> as part of their standard distribution, where it is linked/referenced as a dependency of many other open-source projects</a:t>
            </a:r>
          </a:p>
          <a:p>
            <a:r>
              <a:rPr lang="en-US" dirty="0"/>
              <a:t>Customers all over the world use “</a:t>
            </a:r>
            <a:r>
              <a:rPr lang="en-US" dirty="0" err="1"/>
              <a:t>IdealStack</a:t>
            </a:r>
            <a:r>
              <a:rPr lang="en-US" dirty="0"/>
              <a:t>” to run their day-to-day operations</a:t>
            </a:r>
            <a:br>
              <a:rPr lang="en-US" dirty="0"/>
            </a:br>
            <a:br>
              <a:rPr lang="en-US" dirty="0"/>
            </a:br>
            <a:r>
              <a:rPr lang="en-US" dirty="0"/>
              <a:t>A high severity vulnerability is discovered in “</a:t>
            </a:r>
            <a:r>
              <a:rPr lang="en-US" dirty="0" err="1"/>
              <a:t>IdealStack</a:t>
            </a:r>
            <a:r>
              <a:rPr lang="en-US" dirty="0"/>
              <a:t>”, which is due to </a:t>
            </a:r>
            <a:r>
              <a:rPr lang="en-US" dirty="0" err="1"/>
              <a:t>HotLibrary</a:t>
            </a:r>
            <a:br>
              <a:rPr lang="en-US" dirty="0"/>
            </a:br>
            <a:br>
              <a:rPr lang="en-US" dirty="0"/>
            </a:br>
            <a:br>
              <a:rPr lang="en-US" dirty="0"/>
            </a:br>
            <a:endParaRPr lang="en-US" dirty="0"/>
          </a:p>
        </p:txBody>
      </p:sp>
      <p:sp>
        <p:nvSpPr>
          <p:cNvPr id="2" name="Content Placeholder 1">
            <a:extLst>
              <a:ext uri="{FF2B5EF4-FFF2-40B4-BE49-F238E27FC236}">
                <a16:creationId xmlns:a16="http://schemas.microsoft.com/office/drawing/2014/main" id="{2F98EDB6-7CF6-9C49-AC12-50292DC06A8C}"/>
              </a:ext>
            </a:extLst>
          </p:cNvPr>
          <p:cNvSpPr>
            <a:spLocks noGrp="1"/>
          </p:cNvSpPr>
          <p:nvPr>
            <p:ph sz="quarter" idx="11"/>
          </p:nvPr>
        </p:nvSpPr>
        <p:spPr/>
        <p:txBody>
          <a:bodyPr/>
          <a:lstStyle/>
          <a:p>
            <a:endParaRPr lang="en-US"/>
          </a:p>
        </p:txBody>
      </p:sp>
      <p:pic>
        <p:nvPicPr>
          <p:cNvPr id="2050" name="Picture 2" descr="Arrow, arrows, circle, circular, cycle, graphic, round icon - Download on  Iconfinder">
            <a:extLst>
              <a:ext uri="{FF2B5EF4-FFF2-40B4-BE49-F238E27FC236}">
                <a16:creationId xmlns:a16="http://schemas.microsoft.com/office/drawing/2014/main" id="{E3B372F0-8F0C-E145-963C-A42F73C742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723547"/>
      </p:ext>
    </p:extLst>
  </p:cSld>
  <p:clrMapOvr>
    <a:masterClrMapping/>
  </p:clrMapOvr>
  <p:transition spd="slow">
    <p:push dir="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C343C"/>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14600" y="2322451"/>
            <a:ext cx="6419088" cy="498598"/>
          </a:xfrm>
        </p:spPr>
        <p:txBody>
          <a:bodyPr/>
          <a:lstStyle/>
          <a:p>
            <a:r>
              <a:rPr lang="en-US" sz="3600" b="1" dirty="0">
                <a:solidFill>
                  <a:schemeClr val="bg1"/>
                </a:solidFill>
              </a:rPr>
              <a:t>Thank You! Q&amp;A?</a:t>
            </a:r>
          </a:p>
        </p:txBody>
      </p:sp>
      <p:pic>
        <p:nvPicPr>
          <p:cNvPr id="1026" name="Picture 2">
            <a:extLst>
              <a:ext uri="{FF2B5EF4-FFF2-40B4-BE49-F238E27FC236}">
                <a16:creationId xmlns:a16="http://schemas.microsoft.com/office/drawing/2014/main" id="{66977C74-4177-B442-BAD3-6A06765FD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524" y="114206"/>
            <a:ext cx="2175164" cy="83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419681"/>
      </p:ext>
    </p:extLst>
  </p:cSld>
  <p:clrMapOvr>
    <a:masterClrMapping/>
  </p:clrMapOvr>
  <mc:AlternateContent xmlns:mc="http://schemas.openxmlformats.org/markup-compatibility/2006" xmlns:p14="http://schemas.microsoft.com/office/powerpoint/2010/main">
    <mc:Choice Requires="p14">
      <p:transition spd="slow" p14:dur="2000" advTm="1461"/>
    </mc:Choice>
    <mc:Fallback xmlns="">
      <p:transition spd="slow" advTm="146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4D2B92-795D-C345-8BA8-FEBBE43C72FF}"/>
              </a:ext>
            </a:extLst>
          </p:cNvPr>
          <p:cNvSpPr>
            <a:spLocks noGrp="1"/>
          </p:cNvSpPr>
          <p:nvPr>
            <p:ph type="pic" sz="quarter" idx="14"/>
          </p:nvPr>
        </p:nvSpPr>
        <p:spPr/>
      </p:sp>
      <p:sp>
        <p:nvSpPr>
          <p:cNvPr id="7" name="Title 6">
            <a:extLst>
              <a:ext uri="{FF2B5EF4-FFF2-40B4-BE49-F238E27FC236}">
                <a16:creationId xmlns:a16="http://schemas.microsoft.com/office/drawing/2014/main" id="{47A497FF-078D-0142-9EBD-5FAD2F25412A}"/>
              </a:ext>
            </a:extLst>
          </p:cNvPr>
          <p:cNvSpPr>
            <a:spLocks noGrp="1"/>
          </p:cNvSpPr>
          <p:nvPr>
            <p:ph type="title"/>
          </p:nvPr>
        </p:nvSpPr>
        <p:spPr/>
        <p:txBody>
          <a:bodyPr/>
          <a:lstStyle/>
          <a:p>
            <a:r>
              <a:rPr lang="en-US" dirty="0"/>
              <a:t>Agenda</a:t>
            </a:r>
          </a:p>
        </p:txBody>
      </p:sp>
      <p:sp>
        <p:nvSpPr>
          <p:cNvPr id="2" name="Text Placeholder 1">
            <a:extLst>
              <a:ext uri="{FF2B5EF4-FFF2-40B4-BE49-F238E27FC236}">
                <a16:creationId xmlns:a16="http://schemas.microsoft.com/office/drawing/2014/main" id="{1241F4B7-10D0-8C49-A50B-86CF33B229FD}"/>
              </a:ext>
            </a:extLst>
          </p:cNvPr>
          <p:cNvSpPr>
            <a:spLocks noGrp="1"/>
          </p:cNvSpPr>
          <p:nvPr>
            <p:ph type="body" sz="quarter" idx="13"/>
          </p:nvPr>
        </p:nvSpPr>
        <p:spPr>
          <a:xfrm>
            <a:off x="219456" y="1289050"/>
            <a:ext cx="4142232" cy="3206750"/>
          </a:xfrm>
        </p:spPr>
        <p:txBody>
          <a:bodyPr vert="horz" lIns="0" tIns="0" rIns="0" bIns="0" rtlCol="0" anchor="t">
            <a:noAutofit/>
          </a:bodyPr>
          <a:lstStyle/>
          <a:p>
            <a:pPr marL="0" lvl="1" indent="0">
              <a:spcBef>
                <a:spcPts val="600"/>
              </a:spcBef>
              <a:buNone/>
            </a:pPr>
            <a:endParaRPr lang="en-US" sz="1600" dirty="0"/>
          </a:p>
          <a:p>
            <a:pPr marL="149225" lvl="1">
              <a:spcBef>
                <a:spcPts val="600"/>
              </a:spcBef>
            </a:pPr>
            <a:r>
              <a:rPr lang="en-US" sz="1600" dirty="0"/>
              <a:t>What is design thinking</a:t>
            </a:r>
          </a:p>
          <a:p>
            <a:pPr marL="149225" lvl="1">
              <a:spcBef>
                <a:spcPts val="600"/>
              </a:spcBef>
            </a:pPr>
            <a:r>
              <a:rPr lang="en-US" sz="1600" dirty="0"/>
              <a:t>Our Personas</a:t>
            </a:r>
          </a:p>
          <a:p>
            <a:pPr marL="149225" lvl="1">
              <a:spcBef>
                <a:spcPts val="600"/>
              </a:spcBef>
            </a:pPr>
            <a:r>
              <a:rPr lang="en-US" sz="1600" dirty="0"/>
              <a:t>The end-to-end vuln lifecycle (notional)</a:t>
            </a:r>
            <a:endParaRPr lang="en-US" dirty="0"/>
          </a:p>
          <a:p>
            <a:pPr marL="149225" lvl="1">
              <a:spcBef>
                <a:spcPts val="600"/>
              </a:spcBef>
            </a:pPr>
            <a:r>
              <a:rPr lang="en-US" sz="1600" dirty="0"/>
              <a:t>Next Steps</a:t>
            </a:r>
          </a:p>
          <a:p>
            <a:pPr marL="0" lvl="1" indent="0">
              <a:spcBef>
                <a:spcPts val="600"/>
              </a:spcBef>
              <a:buNone/>
            </a:pPr>
            <a:endParaRPr lang="en-US" sz="1200" dirty="0">
              <a:latin typeface="IBM Plex Sans"/>
            </a:endParaRPr>
          </a:p>
        </p:txBody>
      </p:sp>
      <p:pic>
        <p:nvPicPr>
          <p:cNvPr id="9" name="Picture Placeholder 7" descr="A picture containing sport, sitting, pool ball, table&#10;&#10;Description automatically generated">
            <a:extLst>
              <a:ext uri="{FF2B5EF4-FFF2-40B4-BE49-F238E27FC236}">
                <a16:creationId xmlns:a16="http://schemas.microsoft.com/office/drawing/2014/main" id="{9C59C481-DDB5-C24D-8598-B5AA4D3CCDD6}"/>
              </a:ext>
            </a:extLst>
          </p:cNvPr>
          <p:cNvPicPr>
            <a:picLocks noChangeAspect="1"/>
          </p:cNvPicPr>
          <p:nvPr/>
        </p:nvPicPr>
        <p:blipFill>
          <a:blip r:embed="rId3"/>
          <a:srcRect/>
          <a:stretch>
            <a:fillRect/>
          </a:stretch>
        </p:blipFill>
        <p:spPr>
          <a:xfrm>
            <a:off x="4572000" y="0"/>
            <a:ext cx="4572000" cy="5143500"/>
          </a:xfrm>
          <a:prstGeom prst="rect">
            <a:avLst/>
          </a:prstGeom>
        </p:spPr>
      </p:pic>
      <p:sp>
        <p:nvSpPr>
          <p:cNvPr id="10" name="Rectangle 9">
            <a:extLst>
              <a:ext uri="{FF2B5EF4-FFF2-40B4-BE49-F238E27FC236}">
                <a16:creationId xmlns:a16="http://schemas.microsoft.com/office/drawing/2014/main" id="{EAF478B4-3D93-314E-9BD3-0FAFA35096E4}"/>
              </a:ext>
            </a:extLst>
          </p:cNvPr>
          <p:cNvSpPr/>
          <p:nvPr/>
        </p:nvSpPr>
        <p:spPr bwMode="auto">
          <a:xfrm>
            <a:off x="61783" y="1142489"/>
            <a:ext cx="3311612" cy="250739"/>
          </a:xfrm>
          <a:prstGeom prst="rect">
            <a:avLst/>
          </a:prstGeom>
          <a:noFill/>
          <a:ln w="19050">
            <a:solidFill>
              <a:schemeClr val="accent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IBM Plex Sans" panose="020B0503050203000203" pitchFamily="34" charset="77"/>
              <a:ea typeface="+mn-ea"/>
              <a:cs typeface="+mn-cs"/>
            </a:endParaRPr>
          </a:p>
        </p:txBody>
      </p:sp>
    </p:spTree>
    <p:extLst>
      <p:ext uri="{BB962C8B-B14F-4D97-AF65-F5344CB8AC3E}">
        <p14:creationId xmlns:p14="http://schemas.microsoft.com/office/powerpoint/2010/main" val="221903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DC961-4760-4C4E-83BF-78BD7D140523}"/>
              </a:ext>
            </a:extLst>
          </p:cNvPr>
          <p:cNvSpPr>
            <a:spLocks noGrp="1"/>
          </p:cNvSpPr>
          <p:nvPr>
            <p:ph type="title"/>
          </p:nvPr>
        </p:nvSpPr>
        <p:spPr/>
        <p:txBody>
          <a:bodyPr/>
          <a:lstStyle/>
          <a:p>
            <a:r>
              <a:rPr lang="en-US" dirty="0"/>
              <a:t>The Challenge</a:t>
            </a:r>
          </a:p>
        </p:txBody>
      </p:sp>
      <p:pic>
        <p:nvPicPr>
          <p:cNvPr id="1026" name="Picture 2" descr="Perception of Reality 1">
            <a:extLst>
              <a:ext uri="{FF2B5EF4-FFF2-40B4-BE49-F238E27FC236}">
                <a16:creationId xmlns:a16="http://schemas.microsoft.com/office/drawing/2014/main" id="{1372E530-A792-0447-8647-BE3DC86B2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387" y="693917"/>
            <a:ext cx="5483225" cy="4117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592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38F200-6FBF-804A-ADF2-8F64B5111F3B}"/>
              </a:ext>
            </a:extLst>
          </p:cNvPr>
          <p:cNvSpPr>
            <a:spLocks noGrp="1"/>
          </p:cNvSpPr>
          <p:nvPr>
            <p:ph type="pic" sz="quarter" idx="14"/>
          </p:nvPr>
        </p:nvSpPr>
        <p:spPr/>
      </p:sp>
      <p:sp>
        <p:nvSpPr>
          <p:cNvPr id="2" name="Title 1">
            <a:extLst>
              <a:ext uri="{FF2B5EF4-FFF2-40B4-BE49-F238E27FC236}">
                <a16:creationId xmlns:a16="http://schemas.microsoft.com/office/drawing/2014/main" id="{F13A4E1A-FD17-D54B-9D84-8CD2C86170F5}"/>
              </a:ext>
            </a:extLst>
          </p:cNvPr>
          <p:cNvSpPr>
            <a:spLocks noGrp="1"/>
          </p:cNvSpPr>
          <p:nvPr>
            <p:ph type="title"/>
          </p:nvPr>
        </p:nvSpPr>
        <p:spPr/>
        <p:txBody>
          <a:bodyPr/>
          <a:lstStyle/>
          <a:p>
            <a:r>
              <a:rPr lang="en-US" dirty="0"/>
              <a:t>What is design thinking</a:t>
            </a:r>
          </a:p>
        </p:txBody>
      </p:sp>
      <p:sp>
        <p:nvSpPr>
          <p:cNvPr id="3" name="Text Placeholder 2">
            <a:extLst>
              <a:ext uri="{FF2B5EF4-FFF2-40B4-BE49-F238E27FC236}">
                <a16:creationId xmlns:a16="http://schemas.microsoft.com/office/drawing/2014/main" id="{32F45381-92F5-CE4F-A30A-42A830FB38C1}"/>
              </a:ext>
            </a:extLst>
          </p:cNvPr>
          <p:cNvSpPr>
            <a:spLocks noGrp="1"/>
          </p:cNvSpPr>
          <p:nvPr>
            <p:ph type="body" sz="quarter" idx="13"/>
          </p:nvPr>
        </p:nvSpPr>
        <p:spPr>
          <a:xfrm>
            <a:off x="219456" y="1289050"/>
            <a:ext cx="4104894" cy="3206750"/>
          </a:xfrm>
        </p:spPr>
        <p:txBody>
          <a:bodyPr/>
          <a:lstStyle/>
          <a:p>
            <a:r>
              <a:rPr lang="en-US" dirty="0">
                <a:solidFill>
                  <a:schemeClr val="bg1"/>
                </a:solidFill>
              </a:rPr>
              <a:t>“</a:t>
            </a:r>
            <a:r>
              <a:rPr lang="en-US" dirty="0"/>
              <a:t>Design thinking is an essential tool for simplifying and humanizing.”</a:t>
            </a:r>
          </a:p>
          <a:p>
            <a:br>
              <a:rPr lang="en-US" dirty="0"/>
            </a:br>
            <a:r>
              <a:rPr lang="en-US" dirty="0"/>
              <a:t>….“brings together what is desirable from a human point of view with what is technologically feasible and economically viable”</a:t>
            </a:r>
          </a:p>
          <a:p>
            <a:endParaRPr lang="en-US" dirty="0"/>
          </a:p>
          <a:p>
            <a:r>
              <a:rPr lang="en-US" dirty="0"/>
              <a:t>“Design thinking describes a repeatable process employing unique and creative techniques which yield guaranteed results”</a:t>
            </a:r>
          </a:p>
        </p:txBody>
      </p:sp>
      <p:pic>
        <p:nvPicPr>
          <p:cNvPr id="1028" name="Picture 4" descr="The Future of Work in Nonprofits: How Design Thinking Can Increase Your  Impact | by TechSoup | Medium">
            <a:extLst>
              <a:ext uri="{FF2B5EF4-FFF2-40B4-BE49-F238E27FC236}">
                <a16:creationId xmlns:a16="http://schemas.microsoft.com/office/drawing/2014/main" id="{03A1CC37-2DCA-5941-9F42-3FAA84C0C72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48175" y="146050"/>
            <a:ext cx="4572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sign Thinking Isn't Just For Your Product Development Team | by Sidebench  | Product Coalition">
            <a:extLst>
              <a:ext uri="{FF2B5EF4-FFF2-40B4-BE49-F238E27FC236}">
                <a16:creationId xmlns:a16="http://schemas.microsoft.com/office/drawing/2014/main" id="{5519A2A2-35C9-0242-8209-E6B11C4797E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8175" y="2542032"/>
            <a:ext cx="45720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377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A4E1A-FD17-D54B-9D84-8CD2C86170F5}"/>
              </a:ext>
            </a:extLst>
          </p:cNvPr>
          <p:cNvSpPr>
            <a:spLocks noGrp="1"/>
          </p:cNvSpPr>
          <p:nvPr>
            <p:ph type="title"/>
          </p:nvPr>
        </p:nvSpPr>
        <p:spPr/>
        <p:txBody>
          <a:bodyPr/>
          <a:lstStyle/>
          <a:p>
            <a:r>
              <a:rPr lang="en-US" dirty="0"/>
              <a:t>Personas</a:t>
            </a:r>
          </a:p>
        </p:txBody>
      </p:sp>
      <p:sp>
        <p:nvSpPr>
          <p:cNvPr id="3" name="Text Placeholder 2">
            <a:extLst>
              <a:ext uri="{FF2B5EF4-FFF2-40B4-BE49-F238E27FC236}">
                <a16:creationId xmlns:a16="http://schemas.microsoft.com/office/drawing/2014/main" id="{32F45381-92F5-CE4F-A30A-42A830FB38C1}"/>
              </a:ext>
            </a:extLst>
          </p:cNvPr>
          <p:cNvSpPr>
            <a:spLocks noGrp="1"/>
          </p:cNvSpPr>
          <p:nvPr>
            <p:ph type="body" sz="quarter" idx="13"/>
          </p:nvPr>
        </p:nvSpPr>
        <p:spPr>
          <a:xfrm>
            <a:off x="219456" y="1289050"/>
            <a:ext cx="4104894" cy="3206750"/>
          </a:xfrm>
        </p:spPr>
        <p:txBody>
          <a:bodyPr/>
          <a:lstStyle/>
          <a:p>
            <a:r>
              <a:rPr lang="en-US" dirty="0"/>
              <a:t>Personas are fictional characters, which you create based upon your research in order to represent the different user types that might use your service, product, site, or brand in a similar way. Creating personas will help you to understand your users’ needs, experiences, behaviors and goals. </a:t>
            </a:r>
          </a:p>
          <a:p>
            <a:r>
              <a:rPr lang="en-US" dirty="0"/>
              <a:t>Creating personas can help you step out of yourself.  It can help you to recognize that different people have different needs and expectations, and it can also help you to identify with the user you’re designing for. </a:t>
            </a:r>
          </a:p>
          <a:p>
            <a:endParaRPr lang="en-US" dirty="0">
              <a:solidFill>
                <a:schemeClr val="bg1"/>
              </a:solidFill>
            </a:endParaRPr>
          </a:p>
        </p:txBody>
      </p:sp>
      <p:pic>
        <p:nvPicPr>
          <p:cNvPr id="5" name="Picture 4">
            <a:extLst>
              <a:ext uri="{FF2B5EF4-FFF2-40B4-BE49-F238E27FC236}">
                <a16:creationId xmlns:a16="http://schemas.microsoft.com/office/drawing/2014/main" id="{7D5A16FC-33E1-D64C-AAE6-E18536FB76A8}"/>
              </a:ext>
            </a:extLst>
          </p:cNvPr>
          <p:cNvPicPr>
            <a:picLocks noChangeAspect="1"/>
          </p:cNvPicPr>
          <p:nvPr/>
        </p:nvPicPr>
        <p:blipFill>
          <a:blip r:embed="rId2"/>
          <a:stretch>
            <a:fillRect/>
          </a:stretch>
        </p:blipFill>
        <p:spPr>
          <a:xfrm>
            <a:off x="5106169" y="201168"/>
            <a:ext cx="3276600" cy="2200275"/>
          </a:xfrm>
          <a:prstGeom prst="rect">
            <a:avLst/>
          </a:prstGeom>
        </p:spPr>
      </p:pic>
      <p:pic>
        <p:nvPicPr>
          <p:cNvPr id="6" name="Picture 5">
            <a:extLst>
              <a:ext uri="{FF2B5EF4-FFF2-40B4-BE49-F238E27FC236}">
                <a16:creationId xmlns:a16="http://schemas.microsoft.com/office/drawing/2014/main" id="{4A884F1E-502C-EF4A-B2FE-050D180E77EF}"/>
              </a:ext>
            </a:extLst>
          </p:cNvPr>
          <p:cNvPicPr>
            <a:picLocks noChangeAspect="1"/>
          </p:cNvPicPr>
          <p:nvPr/>
        </p:nvPicPr>
        <p:blipFill>
          <a:blip r:embed="rId3"/>
          <a:stretch>
            <a:fillRect/>
          </a:stretch>
        </p:blipFill>
        <p:spPr>
          <a:xfrm>
            <a:off x="5106169" y="2560070"/>
            <a:ext cx="3276600" cy="2382262"/>
          </a:xfrm>
          <a:prstGeom prst="rect">
            <a:avLst/>
          </a:prstGeom>
        </p:spPr>
      </p:pic>
    </p:spTree>
    <p:extLst>
      <p:ext uri="{BB962C8B-B14F-4D97-AF65-F5344CB8AC3E}">
        <p14:creationId xmlns:p14="http://schemas.microsoft.com/office/powerpoint/2010/main" val="366091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9" name="Title 2"/>
          <p:cNvSpPr txBox="1">
            <a:spLocks noGrp="1"/>
          </p:cNvSpPr>
          <p:nvPr>
            <p:ph type="title"/>
          </p:nvPr>
        </p:nvSpPr>
        <p:spPr/>
        <p:txBody>
          <a:bodyPr/>
          <a:lstStyle/>
          <a:p>
            <a:r>
              <a:rPr lang="en-US" dirty="0"/>
              <a:t>Alice, the Developer</a:t>
            </a:r>
          </a:p>
        </p:txBody>
      </p:sp>
      <p:sp>
        <p:nvSpPr>
          <p:cNvPr id="8296" name="Text Placeholder 5"/>
          <p:cNvSpPr txBox="1">
            <a:spLocks noGrp="1"/>
          </p:cNvSpPr>
          <p:nvPr>
            <p:ph type="body" sz="quarter" idx="12"/>
          </p:nvPr>
        </p:nvSpPr>
        <p:spPr>
          <a:xfrm>
            <a:off x="205079" y="683387"/>
            <a:ext cx="4339244" cy="2184736"/>
          </a:xfrm>
        </p:spPr>
        <p:txBody>
          <a:bodyPr/>
          <a:lstStyle>
            <a:lvl1pPr>
              <a:defRPr sz="1400"/>
            </a:lvl1pPr>
          </a:lstStyle>
          <a:p>
            <a:r>
              <a:rPr lang="en-GB" b="1" dirty="0"/>
              <a:t>Role:</a:t>
            </a:r>
          </a:p>
          <a:p>
            <a:r>
              <a:rPr lang="en-GB" dirty="0"/>
              <a:t>Maintainer and lead developer of a popular open-source library</a:t>
            </a:r>
          </a:p>
          <a:p>
            <a:r>
              <a:rPr lang="en-GB" b="1" dirty="0"/>
              <a:t>Needs:</a:t>
            </a:r>
          </a:p>
          <a:p>
            <a:r>
              <a:rPr lang="en-GB" dirty="0"/>
              <a:t>Desires their project to be useful to others</a:t>
            </a:r>
          </a:p>
          <a:p>
            <a:r>
              <a:rPr lang="en-US" dirty="0"/>
              <a:t>Desires the project to reflect positively on their own eminence as a developer (quality code)</a:t>
            </a:r>
          </a:p>
          <a:p>
            <a:r>
              <a:rPr lang="en-GB" b="1" dirty="0"/>
              <a:t>Pain Points:</a:t>
            </a:r>
          </a:p>
          <a:p>
            <a:r>
              <a:rPr lang="en-GB" dirty="0"/>
              <a:t>May not be compensated to work on the project</a:t>
            </a:r>
          </a:p>
          <a:p>
            <a:r>
              <a:rPr lang="en-GB" dirty="0"/>
              <a:t>Lack of supporting resources</a:t>
            </a:r>
          </a:p>
          <a:p>
            <a:r>
              <a:rPr lang="en-GB" dirty="0"/>
              <a:t>Community priorities may not align with their own priorities, or even goals</a:t>
            </a:r>
          </a:p>
          <a:p>
            <a:endParaRPr lang="en-US" dirty="0"/>
          </a:p>
          <a:p>
            <a:endParaRPr lang="en-GB" dirty="0"/>
          </a:p>
        </p:txBody>
      </p:sp>
      <p:sp>
        <p:nvSpPr>
          <p:cNvPr id="4" name="Rectangle 3">
            <a:extLst>
              <a:ext uri="{FF2B5EF4-FFF2-40B4-BE49-F238E27FC236}">
                <a16:creationId xmlns:a16="http://schemas.microsoft.com/office/drawing/2014/main" id="{660D04EC-943F-B945-8842-1EB6DA67E641}"/>
              </a:ext>
            </a:extLst>
          </p:cNvPr>
          <p:cNvSpPr/>
          <p:nvPr/>
        </p:nvSpPr>
        <p:spPr bwMode="auto">
          <a:xfrm>
            <a:off x="4804756" y="0"/>
            <a:ext cx="4339244" cy="5143500"/>
          </a:xfrm>
          <a:prstGeom prst="rect">
            <a:avLst/>
          </a:prstGeom>
          <a:solidFill>
            <a:srgbClr val="15373A"/>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IBM Plex Sans" panose="020B0503050203000203" pitchFamily="34" charset="77"/>
              <a:ea typeface="+mn-ea"/>
              <a:cs typeface="+mn-cs"/>
            </a:endParaRPr>
          </a:p>
        </p:txBody>
      </p:sp>
      <p:sp>
        <p:nvSpPr>
          <p:cNvPr id="23" name="Alice,…">
            <a:extLst>
              <a:ext uri="{FF2B5EF4-FFF2-40B4-BE49-F238E27FC236}">
                <a16:creationId xmlns:a16="http://schemas.microsoft.com/office/drawing/2014/main" id="{51619072-9BF7-DD48-95DA-293CD77371AB}"/>
              </a:ext>
            </a:extLst>
          </p:cNvPr>
          <p:cNvSpPr txBox="1"/>
          <p:nvPr/>
        </p:nvSpPr>
        <p:spPr>
          <a:xfrm>
            <a:off x="6364776" y="2868123"/>
            <a:ext cx="1219201"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0" marR="0" lvl="0" indent="0" algn="ctr" defTabSz="685982" rtl="0" eaLnBrk="1" fontAlgn="auto" latinLnBrk="0" hangingPunct="0">
              <a:lnSpc>
                <a:spcPct val="100000"/>
              </a:lnSpc>
              <a:spcBef>
                <a:spcPts val="0"/>
              </a:spcBef>
              <a:spcAft>
                <a:spcPts val="0"/>
              </a:spcAft>
              <a:buClrTx/>
              <a:buSzTx/>
              <a:buFontTx/>
              <a:buNone/>
              <a:tabLst/>
              <a:defRPr sz="1000" b="1"/>
            </a:pPr>
            <a:r>
              <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Alice, </a:t>
            </a: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 Open Source</a:t>
            </a:r>
            <a:endPar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endParaRPr>
          </a:p>
          <a:p>
            <a:pPr marL="0" marR="0" lvl="0" indent="0" algn="ctr" defTabSz="685982" rtl="0" eaLnBrk="1" fontAlgn="auto" latinLnBrk="0" hangingPunct="0">
              <a:lnSpc>
                <a:spcPct val="100000"/>
              </a:lnSpc>
              <a:spcBef>
                <a:spcPts val="0"/>
              </a:spcBef>
              <a:spcAft>
                <a:spcPts val="0"/>
              </a:spcAft>
              <a:buClrTx/>
              <a:buSzTx/>
              <a:buFontTx/>
              <a:buNone/>
              <a:tabLst/>
              <a:defRPr sz="1000" b="1"/>
            </a:pP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Maintainer</a:t>
            </a:r>
            <a:endPar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endParaRPr>
          </a:p>
        </p:txBody>
      </p:sp>
      <p:pic>
        <p:nvPicPr>
          <p:cNvPr id="3" name="Picture 2">
            <a:extLst>
              <a:ext uri="{FF2B5EF4-FFF2-40B4-BE49-F238E27FC236}">
                <a16:creationId xmlns:a16="http://schemas.microsoft.com/office/drawing/2014/main" id="{3676A356-2B09-024A-AA31-CAFB396C2A3A}"/>
              </a:ext>
            </a:extLst>
          </p:cNvPr>
          <p:cNvPicPr>
            <a:picLocks noChangeAspect="1"/>
          </p:cNvPicPr>
          <p:nvPr/>
        </p:nvPicPr>
        <p:blipFill>
          <a:blip r:embed="rId3"/>
          <a:stretch>
            <a:fillRect/>
          </a:stretch>
        </p:blipFill>
        <p:spPr>
          <a:xfrm>
            <a:off x="5804390" y="326917"/>
            <a:ext cx="2339975" cy="2339975"/>
          </a:xfrm>
          <a:prstGeom prst="rect">
            <a:avLst/>
          </a:prstGeom>
        </p:spPr>
      </p:pic>
    </p:spTree>
    <p:extLst>
      <p:ext uri="{BB962C8B-B14F-4D97-AF65-F5344CB8AC3E}">
        <p14:creationId xmlns:p14="http://schemas.microsoft.com/office/powerpoint/2010/main" val="647290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9" name="Title 2"/>
          <p:cNvSpPr txBox="1">
            <a:spLocks noGrp="1"/>
          </p:cNvSpPr>
          <p:nvPr>
            <p:ph type="title"/>
          </p:nvPr>
        </p:nvSpPr>
        <p:spPr/>
        <p:txBody>
          <a:bodyPr/>
          <a:lstStyle/>
          <a:p>
            <a:r>
              <a:rPr lang="en-US" dirty="0"/>
              <a:t>Aby, the Vulnerability Researcher</a:t>
            </a:r>
          </a:p>
        </p:txBody>
      </p:sp>
      <p:sp>
        <p:nvSpPr>
          <p:cNvPr id="8296" name="Text Placeholder 5"/>
          <p:cNvSpPr txBox="1">
            <a:spLocks noGrp="1"/>
          </p:cNvSpPr>
          <p:nvPr>
            <p:ph type="body" sz="quarter" idx="12"/>
          </p:nvPr>
        </p:nvSpPr>
        <p:spPr>
          <a:xfrm>
            <a:off x="205079" y="683387"/>
            <a:ext cx="4339244" cy="2184736"/>
          </a:xfrm>
        </p:spPr>
        <p:txBody>
          <a:bodyPr/>
          <a:lstStyle>
            <a:lvl1pPr>
              <a:defRPr sz="1400"/>
            </a:lvl1pPr>
          </a:lstStyle>
          <a:p>
            <a:r>
              <a:rPr lang="en-GB" b="1" dirty="0"/>
              <a:t>Role:</a:t>
            </a:r>
          </a:p>
          <a:p>
            <a:r>
              <a:rPr lang="en-GB" dirty="0"/>
              <a:t>Penetration tests software and products for vulnerabilities</a:t>
            </a:r>
          </a:p>
          <a:p>
            <a:r>
              <a:rPr lang="en-GB" b="1" dirty="0"/>
              <a:t>Needs:</a:t>
            </a:r>
          </a:p>
          <a:p>
            <a:r>
              <a:rPr lang="en-GB" dirty="0"/>
              <a:t>Wants to discover vulnerabilities before threat actors</a:t>
            </a:r>
          </a:p>
          <a:p>
            <a:r>
              <a:rPr lang="en-US" dirty="0"/>
              <a:t>Wants recognition/credit for discovering complex and/or high severity  vulnerabilities in order to grow their career</a:t>
            </a:r>
          </a:p>
          <a:p>
            <a:r>
              <a:rPr lang="en-GB" b="1" dirty="0"/>
              <a:t>Pain Points:</a:t>
            </a:r>
          </a:p>
          <a:p>
            <a:r>
              <a:rPr lang="en-GB" dirty="0"/>
              <a:t>Unknowns caused by projects who do not have well published and public vulnerability disclosure policies</a:t>
            </a:r>
          </a:p>
          <a:p>
            <a:r>
              <a:rPr lang="en-GB" dirty="0"/>
              <a:t>Developers &amp; vendors who are not responsive </a:t>
            </a:r>
          </a:p>
          <a:p>
            <a:r>
              <a:rPr lang="en-GB" dirty="0"/>
              <a:t>Vulnerabilities that they discover that get exploited in the wild</a:t>
            </a:r>
          </a:p>
          <a:p>
            <a:endParaRPr lang="en-US" dirty="0"/>
          </a:p>
          <a:p>
            <a:endParaRPr lang="en-GB" dirty="0"/>
          </a:p>
        </p:txBody>
      </p:sp>
      <p:sp>
        <p:nvSpPr>
          <p:cNvPr id="4" name="Rectangle 3">
            <a:extLst>
              <a:ext uri="{FF2B5EF4-FFF2-40B4-BE49-F238E27FC236}">
                <a16:creationId xmlns:a16="http://schemas.microsoft.com/office/drawing/2014/main" id="{660D04EC-943F-B945-8842-1EB6DA67E641}"/>
              </a:ext>
            </a:extLst>
          </p:cNvPr>
          <p:cNvSpPr/>
          <p:nvPr/>
        </p:nvSpPr>
        <p:spPr bwMode="auto">
          <a:xfrm>
            <a:off x="4804756" y="0"/>
            <a:ext cx="4339244" cy="5143500"/>
          </a:xfrm>
          <a:prstGeom prst="rect">
            <a:avLst/>
          </a:prstGeom>
          <a:solidFill>
            <a:srgbClr val="15373A"/>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IBM Plex Sans" panose="020B0503050203000203" pitchFamily="34" charset="77"/>
              <a:ea typeface="+mn-ea"/>
              <a:cs typeface="+mn-cs"/>
            </a:endParaRPr>
          </a:p>
        </p:txBody>
      </p:sp>
      <p:sp>
        <p:nvSpPr>
          <p:cNvPr id="23" name="Alice,…">
            <a:extLst>
              <a:ext uri="{FF2B5EF4-FFF2-40B4-BE49-F238E27FC236}">
                <a16:creationId xmlns:a16="http://schemas.microsoft.com/office/drawing/2014/main" id="{51619072-9BF7-DD48-95DA-293CD77371AB}"/>
              </a:ext>
            </a:extLst>
          </p:cNvPr>
          <p:cNvSpPr txBox="1"/>
          <p:nvPr/>
        </p:nvSpPr>
        <p:spPr>
          <a:xfrm>
            <a:off x="6364776" y="2868123"/>
            <a:ext cx="1219201"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0" marR="0" lvl="0" indent="0" algn="ctr" defTabSz="685982" rtl="0" eaLnBrk="1" fontAlgn="auto" latinLnBrk="0" hangingPunct="0">
              <a:lnSpc>
                <a:spcPct val="100000"/>
              </a:lnSpc>
              <a:spcBef>
                <a:spcPts val="0"/>
              </a:spcBef>
              <a:spcAft>
                <a:spcPts val="0"/>
              </a:spcAft>
              <a:buClrTx/>
              <a:buSzTx/>
              <a:buFontTx/>
              <a:buNone/>
              <a:tabLst/>
              <a:defRPr sz="1000" b="1"/>
            </a:pP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Aby</a:t>
            </a:r>
            <a:r>
              <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 </a:t>
            </a: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 Vulnerability Researcher</a:t>
            </a:r>
            <a:endPar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endParaRPr>
          </a:p>
        </p:txBody>
      </p:sp>
      <p:pic>
        <p:nvPicPr>
          <p:cNvPr id="5" name="Picture 4">
            <a:extLst>
              <a:ext uri="{FF2B5EF4-FFF2-40B4-BE49-F238E27FC236}">
                <a16:creationId xmlns:a16="http://schemas.microsoft.com/office/drawing/2014/main" id="{1C3BF899-9535-104D-A3C4-F689DBCBAB4D}"/>
              </a:ext>
            </a:extLst>
          </p:cNvPr>
          <p:cNvPicPr>
            <a:picLocks noChangeAspect="1"/>
          </p:cNvPicPr>
          <p:nvPr/>
        </p:nvPicPr>
        <p:blipFill>
          <a:blip r:embed="rId3"/>
          <a:stretch>
            <a:fillRect/>
          </a:stretch>
        </p:blipFill>
        <p:spPr>
          <a:xfrm>
            <a:off x="5818666" y="390525"/>
            <a:ext cx="2269718" cy="2269718"/>
          </a:xfrm>
          <a:prstGeom prst="rect">
            <a:avLst/>
          </a:prstGeom>
        </p:spPr>
      </p:pic>
    </p:spTree>
    <p:extLst>
      <p:ext uri="{BB962C8B-B14F-4D97-AF65-F5344CB8AC3E}">
        <p14:creationId xmlns:p14="http://schemas.microsoft.com/office/powerpoint/2010/main" val="288476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9" name="Title 2"/>
          <p:cNvSpPr txBox="1">
            <a:spLocks noGrp="1"/>
          </p:cNvSpPr>
          <p:nvPr>
            <p:ph type="title"/>
          </p:nvPr>
        </p:nvSpPr>
        <p:spPr/>
        <p:txBody>
          <a:bodyPr/>
          <a:lstStyle/>
          <a:p>
            <a:r>
              <a:rPr lang="en-US" dirty="0"/>
              <a:t>Finn, Vulnerability Management</a:t>
            </a:r>
          </a:p>
        </p:txBody>
      </p:sp>
      <p:sp>
        <p:nvSpPr>
          <p:cNvPr id="8296" name="Text Placeholder 5"/>
          <p:cNvSpPr txBox="1">
            <a:spLocks noGrp="1"/>
          </p:cNvSpPr>
          <p:nvPr>
            <p:ph type="body" sz="quarter" idx="12"/>
          </p:nvPr>
        </p:nvSpPr>
        <p:spPr>
          <a:xfrm>
            <a:off x="205079" y="683387"/>
            <a:ext cx="4339244" cy="2184736"/>
          </a:xfrm>
        </p:spPr>
        <p:txBody>
          <a:bodyPr/>
          <a:lstStyle>
            <a:lvl1pPr>
              <a:defRPr sz="1400"/>
            </a:lvl1pPr>
          </a:lstStyle>
          <a:p>
            <a:r>
              <a:rPr lang="en-GB" b="1" dirty="0"/>
              <a:t>Role:</a:t>
            </a:r>
          </a:p>
          <a:p>
            <a:r>
              <a:rPr lang="en-GB" dirty="0"/>
              <a:t>Detects vulnerabilities that exist in a client’s environment via scanning endpoints and the network</a:t>
            </a:r>
          </a:p>
          <a:p>
            <a:r>
              <a:rPr lang="en-GB" b="1" dirty="0"/>
              <a:t>Needs:</a:t>
            </a:r>
          </a:p>
          <a:p>
            <a:r>
              <a:rPr lang="en-GB" dirty="0"/>
              <a:t>Wants timely notice of new vulnerabilities in the industry</a:t>
            </a:r>
          </a:p>
          <a:p>
            <a:r>
              <a:rPr lang="en-GB" dirty="0"/>
              <a:t>Wants to help clients discover vulnerabilities before threat actors</a:t>
            </a:r>
          </a:p>
          <a:p>
            <a:r>
              <a:rPr lang="en-US" dirty="0"/>
              <a:t>Wants to have suggested remediation (workarounds, patches) for vulnerabilities that are discovered</a:t>
            </a:r>
          </a:p>
          <a:p>
            <a:r>
              <a:rPr lang="en-GB" b="1" dirty="0"/>
              <a:t>Pain Points:</a:t>
            </a:r>
          </a:p>
          <a:p>
            <a:r>
              <a:rPr lang="en-GB" dirty="0"/>
              <a:t>No centralized industry standard location for vulnerability reports</a:t>
            </a:r>
          </a:p>
          <a:p>
            <a:endParaRPr lang="en-US" dirty="0"/>
          </a:p>
          <a:p>
            <a:endParaRPr lang="en-GB" dirty="0"/>
          </a:p>
        </p:txBody>
      </p:sp>
      <p:sp>
        <p:nvSpPr>
          <p:cNvPr id="4" name="Rectangle 3">
            <a:extLst>
              <a:ext uri="{FF2B5EF4-FFF2-40B4-BE49-F238E27FC236}">
                <a16:creationId xmlns:a16="http://schemas.microsoft.com/office/drawing/2014/main" id="{660D04EC-943F-B945-8842-1EB6DA67E641}"/>
              </a:ext>
            </a:extLst>
          </p:cNvPr>
          <p:cNvSpPr/>
          <p:nvPr/>
        </p:nvSpPr>
        <p:spPr bwMode="auto">
          <a:xfrm>
            <a:off x="4804756" y="0"/>
            <a:ext cx="4339244" cy="5143500"/>
          </a:xfrm>
          <a:prstGeom prst="rect">
            <a:avLst/>
          </a:prstGeom>
          <a:solidFill>
            <a:srgbClr val="15373A"/>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IBM Plex Sans" panose="020B0503050203000203" pitchFamily="34" charset="77"/>
              <a:ea typeface="+mn-ea"/>
              <a:cs typeface="+mn-cs"/>
            </a:endParaRPr>
          </a:p>
        </p:txBody>
      </p:sp>
      <p:sp>
        <p:nvSpPr>
          <p:cNvPr id="23" name="Alice,…">
            <a:extLst>
              <a:ext uri="{FF2B5EF4-FFF2-40B4-BE49-F238E27FC236}">
                <a16:creationId xmlns:a16="http://schemas.microsoft.com/office/drawing/2014/main" id="{51619072-9BF7-DD48-95DA-293CD77371AB}"/>
              </a:ext>
            </a:extLst>
          </p:cNvPr>
          <p:cNvSpPr txBox="1"/>
          <p:nvPr/>
        </p:nvSpPr>
        <p:spPr>
          <a:xfrm>
            <a:off x="6364776" y="2868123"/>
            <a:ext cx="1219201"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0" marR="0" lvl="0" indent="0" algn="ctr" defTabSz="685982" rtl="0" eaLnBrk="1" fontAlgn="auto" latinLnBrk="0" hangingPunct="0">
              <a:lnSpc>
                <a:spcPct val="100000"/>
              </a:lnSpc>
              <a:spcBef>
                <a:spcPts val="0"/>
              </a:spcBef>
              <a:spcAft>
                <a:spcPts val="0"/>
              </a:spcAft>
              <a:buClrTx/>
              <a:buSzTx/>
              <a:buFontTx/>
              <a:buNone/>
              <a:tabLst/>
              <a:defRPr sz="1000" b="1"/>
            </a:pP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Finn</a:t>
            </a:r>
            <a:r>
              <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 </a:t>
            </a: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 Vulnerability Management</a:t>
            </a:r>
            <a:endPar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endParaRPr>
          </a:p>
        </p:txBody>
      </p:sp>
      <p:pic>
        <p:nvPicPr>
          <p:cNvPr id="2" name="Picture 1">
            <a:extLst>
              <a:ext uri="{FF2B5EF4-FFF2-40B4-BE49-F238E27FC236}">
                <a16:creationId xmlns:a16="http://schemas.microsoft.com/office/drawing/2014/main" id="{79BEFB1D-00EA-8C49-99F8-33BAD206CD71}"/>
              </a:ext>
            </a:extLst>
          </p:cNvPr>
          <p:cNvPicPr>
            <a:picLocks noChangeAspect="1"/>
          </p:cNvPicPr>
          <p:nvPr/>
        </p:nvPicPr>
        <p:blipFill>
          <a:blip r:embed="rId3"/>
          <a:stretch>
            <a:fillRect/>
          </a:stretch>
        </p:blipFill>
        <p:spPr>
          <a:xfrm>
            <a:off x="5815940" y="434540"/>
            <a:ext cx="2316872" cy="2297316"/>
          </a:xfrm>
          <a:prstGeom prst="rect">
            <a:avLst/>
          </a:prstGeom>
        </p:spPr>
      </p:pic>
    </p:spTree>
    <p:extLst>
      <p:ext uri="{BB962C8B-B14F-4D97-AF65-F5344CB8AC3E}">
        <p14:creationId xmlns:p14="http://schemas.microsoft.com/office/powerpoint/2010/main" val="404129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9" name="Title 2"/>
          <p:cNvSpPr txBox="1">
            <a:spLocks noGrp="1"/>
          </p:cNvSpPr>
          <p:nvPr>
            <p:ph type="title"/>
          </p:nvPr>
        </p:nvSpPr>
        <p:spPr/>
        <p:txBody>
          <a:bodyPr/>
          <a:lstStyle/>
          <a:p>
            <a:r>
              <a:rPr lang="en-US" dirty="0"/>
              <a:t>Cherry, the Software Developer</a:t>
            </a:r>
          </a:p>
        </p:txBody>
      </p:sp>
      <p:sp>
        <p:nvSpPr>
          <p:cNvPr id="8296" name="Text Placeholder 5"/>
          <p:cNvSpPr txBox="1">
            <a:spLocks noGrp="1"/>
          </p:cNvSpPr>
          <p:nvPr>
            <p:ph type="body" sz="quarter" idx="12"/>
          </p:nvPr>
        </p:nvSpPr>
        <p:spPr>
          <a:xfrm>
            <a:off x="205079" y="683387"/>
            <a:ext cx="4339244" cy="2184736"/>
          </a:xfrm>
        </p:spPr>
        <p:txBody>
          <a:bodyPr/>
          <a:lstStyle>
            <a:lvl1pPr>
              <a:defRPr sz="1400"/>
            </a:lvl1pPr>
          </a:lstStyle>
          <a:p>
            <a:r>
              <a:rPr lang="en-GB" b="1" dirty="0"/>
              <a:t>Role:</a:t>
            </a:r>
          </a:p>
          <a:p>
            <a:r>
              <a:rPr lang="en-GB" dirty="0"/>
              <a:t>Develops “enterprise” software to deliver to business</a:t>
            </a:r>
          </a:p>
          <a:p>
            <a:r>
              <a:rPr lang="en-GB" b="1" dirty="0"/>
              <a:t>Needs:</a:t>
            </a:r>
          </a:p>
          <a:p>
            <a:r>
              <a:rPr lang="en-GB" dirty="0"/>
              <a:t>Wants to build software to solve for their customer’s use cases</a:t>
            </a:r>
          </a:p>
          <a:p>
            <a:r>
              <a:rPr lang="en-GB" dirty="0"/>
              <a:t>Wants to be able to make use of best-of-breed open-source libraries in order to streamline software development</a:t>
            </a:r>
          </a:p>
          <a:p>
            <a:r>
              <a:rPr lang="en-GB" dirty="0"/>
              <a:t>Wants to develop secure and high-quality software</a:t>
            </a:r>
          </a:p>
          <a:p>
            <a:r>
              <a:rPr lang="en-GB" b="1" dirty="0"/>
              <a:t>Pain Points:</a:t>
            </a:r>
          </a:p>
          <a:p>
            <a:r>
              <a:rPr lang="en-GB" dirty="0"/>
              <a:t>It is difficult to know how secure open-source libraries are</a:t>
            </a:r>
          </a:p>
          <a:p>
            <a:r>
              <a:rPr lang="en-GB" dirty="0"/>
              <a:t>When open-source libraries have new vulnerabilities discovered, it is difficult to be informed of them in a timely fashion</a:t>
            </a:r>
          </a:p>
          <a:p>
            <a:endParaRPr lang="en-US" dirty="0"/>
          </a:p>
          <a:p>
            <a:endParaRPr lang="en-GB" dirty="0"/>
          </a:p>
        </p:txBody>
      </p:sp>
      <p:sp>
        <p:nvSpPr>
          <p:cNvPr id="4" name="Rectangle 3">
            <a:extLst>
              <a:ext uri="{FF2B5EF4-FFF2-40B4-BE49-F238E27FC236}">
                <a16:creationId xmlns:a16="http://schemas.microsoft.com/office/drawing/2014/main" id="{660D04EC-943F-B945-8842-1EB6DA67E641}"/>
              </a:ext>
            </a:extLst>
          </p:cNvPr>
          <p:cNvSpPr/>
          <p:nvPr/>
        </p:nvSpPr>
        <p:spPr bwMode="auto">
          <a:xfrm>
            <a:off x="4804754" y="0"/>
            <a:ext cx="4339244" cy="5143500"/>
          </a:xfrm>
          <a:prstGeom prst="rect">
            <a:avLst/>
          </a:prstGeom>
          <a:solidFill>
            <a:srgbClr val="15373A"/>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IBM Plex Sans" panose="020B0503050203000203" pitchFamily="34" charset="77"/>
              <a:ea typeface="+mn-ea"/>
              <a:cs typeface="+mn-cs"/>
            </a:endParaRPr>
          </a:p>
        </p:txBody>
      </p:sp>
      <p:sp>
        <p:nvSpPr>
          <p:cNvPr id="23" name="Alice,…">
            <a:extLst>
              <a:ext uri="{FF2B5EF4-FFF2-40B4-BE49-F238E27FC236}">
                <a16:creationId xmlns:a16="http://schemas.microsoft.com/office/drawing/2014/main" id="{51619072-9BF7-DD48-95DA-293CD77371AB}"/>
              </a:ext>
            </a:extLst>
          </p:cNvPr>
          <p:cNvSpPr txBox="1"/>
          <p:nvPr/>
        </p:nvSpPr>
        <p:spPr>
          <a:xfrm>
            <a:off x="6364776" y="2868123"/>
            <a:ext cx="1219201"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0" marR="0" lvl="0" indent="0" algn="ctr" defTabSz="685982" rtl="0" eaLnBrk="1" fontAlgn="auto" latinLnBrk="0" hangingPunct="0">
              <a:lnSpc>
                <a:spcPct val="100000"/>
              </a:lnSpc>
              <a:spcBef>
                <a:spcPts val="0"/>
              </a:spcBef>
              <a:spcAft>
                <a:spcPts val="0"/>
              </a:spcAft>
              <a:buClrTx/>
              <a:buSzTx/>
              <a:buFontTx/>
              <a:buNone/>
              <a:tabLst/>
              <a:defRPr sz="1000" b="1"/>
            </a:pP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Cherry, Software Developer</a:t>
            </a:r>
            <a:endPar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endParaRPr>
          </a:p>
        </p:txBody>
      </p:sp>
      <p:pic>
        <p:nvPicPr>
          <p:cNvPr id="3" name="Picture 2">
            <a:extLst>
              <a:ext uri="{FF2B5EF4-FFF2-40B4-BE49-F238E27FC236}">
                <a16:creationId xmlns:a16="http://schemas.microsoft.com/office/drawing/2014/main" id="{05FF2D11-5EE7-E949-BC66-E8193C4EDFAA}"/>
              </a:ext>
            </a:extLst>
          </p:cNvPr>
          <p:cNvPicPr>
            <a:picLocks noChangeAspect="1"/>
          </p:cNvPicPr>
          <p:nvPr/>
        </p:nvPicPr>
        <p:blipFill>
          <a:blip r:embed="rId3"/>
          <a:stretch>
            <a:fillRect/>
          </a:stretch>
        </p:blipFill>
        <p:spPr>
          <a:xfrm>
            <a:off x="5899781" y="483984"/>
            <a:ext cx="2149189" cy="2149189"/>
          </a:xfrm>
          <a:prstGeom prst="rect">
            <a:avLst/>
          </a:prstGeom>
        </p:spPr>
      </p:pic>
    </p:spTree>
    <p:extLst>
      <p:ext uri="{BB962C8B-B14F-4D97-AF65-F5344CB8AC3E}">
        <p14:creationId xmlns:p14="http://schemas.microsoft.com/office/powerpoint/2010/main" val="2420307542"/>
      </p:ext>
    </p:extLst>
  </p:cSld>
  <p:clrMapOvr>
    <a:masterClrMapping/>
  </p:clrMapOvr>
</p:sld>
</file>

<file path=ppt/theme/theme1.xml><?xml version="1.0" encoding="utf-8"?>
<a:theme xmlns:a="http://schemas.openxmlformats.org/drawingml/2006/main" name="IBM Security 16x9 Default Template">
  <a:themeElements>
    <a:clrScheme name="Custom 2">
      <a:dk1>
        <a:srgbClr val="12161A"/>
      </a:dk1>
      <a:lt1>
        <a:srgbClr val="040F44"/>
      </a:lt1>
      <a:dk2>
        <a:srgbClr val="F1F3F8"/>
      </a:dk2>
      <a:lt2>
        <a:srgbClr val="FFFFFF"/>
      </a:lt2>
      <a:accent1>
        <a:srgbClr val="6BA3FF"/>
      </a:accent1>
      <a:accent2>
        <a:srgbClr val="0069FF"/>
      </a:accent2>
      <a:accent3>
        <a:srgbClr val="0043DD"/>
      </a:accent3>
      <a:accent4>
        <a:srgbClr val="A96AFF"/>
      </a:accent4>
      <a:accent5>
        <a:srgbClr val="320563"/>
      </a:accent5>
      <a:accent6>
        <a:srgbClr val="D92B6C"/>
      </a:accent6>
      <a:hlink>
        <a:srgbClr val="0069FF"/>
      </a:hlink>
      <a:folHlink>
        <a:srgbClr val="E0E0E0"/>
      </a:folHlink>
    </a:clrScheme>
    <a:fontScheme name="Test">
      <a:majorFont>
        <a:latin typeface="IBMPlexSans"/>
        <a:ea typeface=""/>
        <a:cs typeface=""/>
      </a:majorFont>
      <a:minorFont>
        <a:latin typeface="IBMPlex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wrap="square" lIns="0" rtlCol="0" anchor="ctr">
        <a:noAutofit/>
      </a:bodyPr>
      <a:lstStyle>
        <a:defPPr algn="l" defTabSz="617220" fontAlgn="auto">
          <a:spcBef>
            <a:spcPts val="600"/>
          </a:spcBef>
          <a:spcAft>
            <a:spcPts val="0"/>
          </a:spcAft>
          <a:defRPr sz="1000" spc="-20" dirty="0">
            <a:solidFill>
              <a:schemeClr val="bg1"/>
            </a:solidFill>
            <a:latin typeface="IBM Plex Sans" panose="020B0503050203000203" pitchFamily="34" charset="77"/>
            <a:cs typeface="Arial" charset="0"/>
          </a:defRPr>
        </a:defPPr>
      </a:lstStyle>
    </a:spDef>
    <a:lnDef>
      <a:spPr>
        <a:ln w="19050">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grpFill/>
        <a:ln w="12700" cap="flat">
          <a:noFill/>
          <a:miter lim="400000"/>
        </a:ln>
        <a:effectLst/>
        <a:sp3d/>
      </a:spPr>
      <a:bodyPr rot="0" spcFirstLastPara="1" vertOverflow="overflow" horzOverflow="overflow" vert="horz" wrap="square" lIns="0" tIns="0" rIns="0" bIns="0" numCol="1" spcCol="38100" rtlCol="0" anchor="t">
        <a:spAutoFit/>
      </a:bodyPr>
      <a:lstStyle>
        <a:defPPr marL="114300" marR="0" indent="-114300" algn="l" defTabSz="914400" rtl="0" eaLnBrk="1" fontAlgn="base" latinLnBrk="0" hangingPunct="1">
          <a:lnSpc>
            <a:spcPct val="100000"/>
          </a:lnSpc>
          <a:spcBef>
            <a:spcPts val="600"/>
          </a:spcBef>
          <a:spcAft>
            <a:spcPct val="0"/>
          </a:spcAft>
          <a:buClrTx/>
          <a:buSzTx/>
          <a:buFont typeface="System Font Regular"/>
          <a:buChar char="–"/>
          <a:defRPr kumimoji="0" sz="1000" b="0" i="0" u="none" strike="noStrike" kern="1200" cap="none" spc="0" normalizeH="0" baseline="0" noProof="0" dirty="0">
            <a:ln>
              <a:noFill/>
            </a:ln>
            <a:solidFill>
              <a:srgbClr val="FFFFFF"/>
            </a:solidFill>
            <a:effectLst/>
            <a:uLnTx/>
            <a:uFillTx/>
            <a:latin typeface="+mn-lt"/>
            <a:ea typeface="ＭＳ Ｐゴシック" pitchFamily="34" charset="-128"/>
            <a:cs typeface="Arial" charset="0"/>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Security_Template_2018-09-07" id="{9B0C2141-BF3C-6D42-8EB6-446DB4407DC8}" vid="{561E398E-0027-B240-B917-8519148CD4D9}"/>
    </a:ext>
  </a:extLst>
</a:theme>
</file>

<file path=ppt/theme/theme10.xml><?xml version="1.0" encoding="utf-8"?>
<a:theme xmlns:a="http://schemas.openxmlformats.org/drawingml/2006/main" name="3_IBM Security Master Template - Plex">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Test">
      <a:majorFont>
        <a:latin typeface="IBMPlexSans"/>
        <a:ea typeface=""/>
        <a:cs typeface=""/>
      </a:majorFont>
      <a:minorFont>
        <a:latin typeface="IBMPlex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IBM Plex Sans" panose="020B0503050203000203" pitchFamily="34" charset="77"/>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Plex" id="{B1170344-5E60-4F45-8E2E-93A11817D18B}" vid="{B3BE6A09-C6DF-254C-99D6-281F3C99B050}"/>
    </a:ext>
  </a:extLst>
</a:theme>
</file>

<file path=ppt/theme/theme11.xml><?xml version="1.0" encoding="utf-8"?>
<a:theme xmlns:a="http://schemas.openxmlformats.org/drawingml/2006/main" name="1_IBM Security Master Presentation - Arial">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Arial" panose="020B0604020202020204" pitchFamily="34" charset="0"/>
            <a:cs typeface="Arial" panose="020B0604020202020204"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Arial" panose="020B0604020202020204" pitchFamily="34" charset="0"/>
            <a:ea typeface="IBM Plex Sans" charset="0"/>
            <a:cs typeface="Arial" panose="020B0604020202020204" pitchFamily="34"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Arial" id="{B548CAF4-1C0A-4D4B-945A-4E9665F97905}" vid="{3D68C1EA-2AF7-7D45-80C9-CAAA12A9DD22}"/>
    </a:ext>
  </a:extLst>
</a:theme>
</file>

<file path=ppt/theme/theme12.xml><?xml version="1.0" encoding="utf-8"?>
<a:theme xmlns:a="http://schemas.openxmlformats.org/drawingml/2006/main" name="IBM Security 2020 template">
  <a:themeElements>
    <a:clrScheme name="IBM Security template (dark)">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20_v03" id="{C27C45E8-6805-3B42-A296-40C5F323B68B}" vid="{BC1F5DA2-41BF-6E4F-95EB-7A5C1A6AB54A}"/>
    </a:ext>
  </a:extLst>
</a:theme>
</file>

<file path=ppt/theme/theme13.xml><?xml version="1.0" encoding="utf-8"?>
<a:theme xmlns:a="http://schemas.openxmlformats.org/drawingml/2006/main" name="4_IBM Security 16x9 Default Template">
  <a:themeElements>
    <a:clrScheme name="Custom 2">
      <a:dk1>
        <a:srgbClr val="12161A"/>
      </a:dk1>
      <a:lt1>
        <a:srgbClr val="040F44"/>
      </a:lt1>
      <a:dk2>
        <a:srgbClr val="F1F3F8"/>
      </a:dk2>
      <a:lt2>
        <a:srgbClr val="FFFFFF"/>
      </a:lt2>
      <a:accent1>
        <a:srgbClr val="6BA3FF"/>
      </a:accent1>
      <a:accent2>
        <a:srgbClr val="0069FF"/>
      </a:accent2>
      <a:accent3>
        <a:srgbClr val="0043DD"/>
      </a:accent3>
      <a:accent4>
        <a:srgbClr val="A96AFF"/>
      </a:accent4>
      <a:accent5>
        <a:srgbClr val="320563"/>
      </a:accent5>
      <a:accent6>
        <a:srgbClr val="D92B6C"/>
      </a:accent6>
      <a:hlink>
        <a:srgbClr val="0069FF"/>
      </a:hlink>
      <a:folHlink>
        <a:srgbClr val="E0E0E0"/>
      </a:folHlink>
    </a:clrScheme>
    <a:fontScheme name="Test">
      <a:majorFont>
        <a:latin typeface="IBMPlexSans"/>
        <a:ea typeface=""/>
        <a:cs typeface=""/>
      </a:majorFont>
      <a:minorFont>
        <a:latin typeface="IBMPlex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wrap="square" lIns="0" rtlCol="0" anchor="ctr">
        <a:noAutofit/>
      </a:bodyPr>
      <a:lstStyle>
        <a:defPPr algn="l" defTabSz="617220" fontAlgn="auto">
          <a:spcBef>
            <a:spcPts val="600"/>
          </a:spcBef>
          <a:spcAft>
            <a:spcPts val="0"/>
          </a:spcAft>
          <a:defRPr sz="1000" spc="-20" dirty="0">
            <a:solidFill>
              <a:schemeClr val="bg1"/>
            </a:solidFill>
            <a:latin typeface="IBM Plex Sans" panose="020B0503050203000203" pitchFamily="34" charset="77"/>
            <a:cs typeface="Arial" charset="0"/>
          </a:defRPr>
        </a:defPPr>
      </a:lstStyle>
    </a:spDef>
    <a:lnDef>
      <a:spPr>
        <a:ln w="19050">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grpFill/>
        <a:ln w="12700" cap="flat">
          <a:noFill/>
          <a:miter lim="400000"/>
        </a:ln>
        <a:effectLst/>
        <a:sp3d/>
      </a:spPr>
      <a:bodyPr rot="0" spcFirstLastPara="1" vertOverflow="overflow" horzOverflow="overflow" vert="horz" wrap="square" lIns="0" tIns="0" rIns="0" bIns="0" numCol="1" spcCol="38100" rtlCol="0" anchor="t">
        <a:spAutoFit/>
      </a:bodyPr>
      <a:lstStyle>
        <a:defPPr marL="114300" marR="0" indent="-114300" algn="l" defTabSz="914400" rtl="0" eaLnBrk="1" fontAlgn="base" latinLnBrk="0" hangingPunct="1">
          <a:lnSpc>
            <a:spcPct val="100000"/>
          </a:lnSpc>
          <a:spcBef>
            <a:spcPts val="600"/>
          </a:spcBef>
          <a:spcAft>
            <a:spcPct val="0"/>
          </a:spcAft>
          <a:buClrTx/>
          <a:buSzTx/>
          <a:buFont typeface="System Font Regular"/>
          <a:buChar char="–"/>
          <a:defRPr kumimoji="0" sz="1000" b="0" i="0" u="none" strike="noStrike" kern="1200" cap="none" spc="0" normalizeH="0" baseline="0" noProof="0" dirty="0">
            <a:ln>
              <a:noFill/>
            </a:ln>
            <a:solidFill>
              <a:srgbClr val="FFFFFF"/>
            </a:solidFill>
            <a:effectLst/>
            <a:uLnTx/>
            <a:uFillTx/>
            <a:latin typeface="+mn-lt"/>
            <a:ea typeface="ＭＳ Ｐゴシック" pitchFamily="34" charset="-128"/>
            <a:cs typeface="Arial" charset="0"/>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Security_Template_2018-09-07" id="{9B0C2141-BF3C-6D42-8EB6-446DB4407DC8}" vid="{561E398E-0027-B240-B917-8519148CD4D9}"/>
    </a:ext>
  </a:extLst>
</a:theme>
</file>

<file path=ppt/theme/theme14.xml><?xml version="1.0" encoding="utf-8"?>
<a:theme xmlns:a="http://schemas.openxmlformats.org/drawingml/2006/main" name="Office Theme">
  <a:themeElements>
    <a:clrScheme name="Custom 1">
      <a:dk1>
        <a:srgbClr val="1D3649"/>
      </a:dk1>
      <a:lt1>
        <a:srgbClr val="FFFFFF"/>
      </a:lt1>
      <a:dk2>
        <a:srgbClr val="1D3649"/>
      </a:dk2>
      <a:lt2>
        <a:srgbClr val="E0E0E0"/>
      </a:lt2>
      <a:accent1>
        <a:srgbClr val="325C80"/>
      </a:accent1>
      <a:accent2>
        <a:srgbClr val="417899"/>
      </a:accent2>
      <a:accent3>
        <a:srgbClr val="C0E6FF"/>
      </a:accent3>
      <a:accent4>
        <a:srgbClr val="595959"/>
      </a:accent4>
      <a:accent5>
        <a:srgbClr val="777677"/>
      </a:accent5>
      <a:accent6>
        <a:srgbClr val="AEAEAE"/>
      </a:accent6>
      <a:hlink>
        <a:srgbClr val="325C80"/>
      </a:hlink>
      <a:folHlink>
        <a:srgbClr val="325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000" dirty="0"/>
        </a:defPPr>
      </a:lstStyle>
    </a:txDef>
  </a:objectDefaults>
  <a:extraClrSchemeLst/>
</a:theme>
</file>

<file path=ppt/theme/theme1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000" dirty="0"/>
        </a:defPPr>
      </a:lstStyle>
    </a:txDef>
  </a:objectDefaults>
  <a:extraClrSchemeLst/>
</a:theme>
</file>

<file path=ppt/theme/theme2.xml><?xml version="1.0" encoding="utf-8"?>
<a:theme xmlns:a="http://schemas.openxmlformats.org/drawingml/2006/main" name="IBM Security Master Template - Plex">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Test">
      <a:majorFont>
        <a:latin typeface="IBMPlexSans"/>
        <a:ea typeface=""/>
        <a:cs typeface=""/>
      </a:majorFont>
      <a:minorFont>
        <a:latin typeface="IBMPlex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IBM Plex Sans" panose="020B0503050203000203" pitchFamily="34" charset="77"/>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Plex" id="{7557F1DC-B732-2A4A-A9CE-BF179F783521}" vid="{CADA1A10-4DD8-554B-B917-9EF3607CD29D}"/>
    </a:ext>
  </a:extLst>
</a:theme>
</file>

<file path=ppt/theme/theme3.xml><?xml version="1.0" encoding="utf-8"?>
<a:theme xmlns:a="http://schemas.openxmlformats.org/drawingml/2006/main" name="1_IBM Security Master Template - Plex">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Test">
      <a:majorFont>
        <a:latin typeface="IBMPlexSans"/>
        <a:ea typeface=""/>
        <a:cs typeface=""/>
      </a:majorFont>
      <a:minorFont>
        <a:latin typeface="IBMPlex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IBM Plex Sans" panose="020B0503050203000203" pitchFamily="34" charset="77"/>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Presentation4" id="{AFB8FE5E-6699-D341-A3F5-185366E966E1}" vid="{A64ABA58-2302-9145-AF18-E671CCB62FBD}"/>
    </a:ext>
  </a:extLst>
</a:theme>
</file>

<file path=ppt/theme/theme4.xml><?xml version="1.0" encoding="utf-8"?>
<a:theme xmlns:a="http://schemas.openxmlformats.org/drawingml/2006/main" name="3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5.xml><?xml version="1.0" encoding="utf-8"?>
<a:theme xmlns:a="http://schemas.openxmlformats.org/drawingml/2006/main" name="4_IBM Security Master Template - Plex">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Test">
      <a:majorFont>
        <a:latin typeface="IBMPlexSans"/>
        <a:ea typeface=""/>
        <a:cs typeface=""/>
      </a:majorFont>
      <a:minorFont>
        <a:latin typeface="IBMPlex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IBM Plex Sans" panose="020B0503050203000203" pitchFamily="34" charset="77"/>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Plex" id="{B1170344-5E60-4F45-8E2E-93A11817D18B}" vid="{B3BE6A09-C6DF-254C-99D6-281F3C99B050}"/>
    </a:ext>
  </a:extLst>
</a:theme>
</file>

<file path=ppt/theme/theme6.xml><?xml version="1.0" encoding="utf-8"?>
<a:theme xmlns:a="http://schemas.openxmlformats.org/drawingml/2006/main" name="1_IBM Security 16x9 Default Template">
  <a:themeElements>
    <a:clrScheme name="Custom 2">
      <a:dk1>
        <a:srgbClr val="12161A"/>
      </a:dk1>
      <a:lt1>
        <a:srgbClr val="040F44"/>
      </a:lt1>
      <a:dk2>
        <a:srgbClr val="F1F3F8"/>
      </a:dk2>
      <a:lt2>
        <a:srgbClr val="FFFFFF"/>
      </a:lt2>
      <a:accent1>
        <a:srgbClr val="6BA3FF"/>
      </a:accent1>
      <a:accent2>
        <a:srgbClr val="0069FF"/>
      </a:accent2>
      <a:accent3>
        <a:srgbClr val="0043DD"/>
      </a:accent3>
      <a:accent4>
        <a:srgbClr val="A96AFF"/>
      </a:accent4>
      <a:accent5>
        <a:srgbClr val="320563"/>
      </a:accent5>
      <a:accent6>
        <a:srgbClr val="D92B6C"/>
      </a:accent6>
      <a:hlink>
        <a:srgbClr val="0069FF"/>
      </a:hlink>
      <a:folHlink>
        <a:srgbClr val="E0E0E0"/>
      </a:folHlink>
    </a:clrScheme>
    <a:fontScheme name="Test">
      <a:majorFont>
        <a:latin typeface="IBMPlexSans"/>
        <a:ea typeface=""/>
        <a:cs typeface=""/>
      </a:majorFont>
      <a:minorFont>
        <a:latin typeface="IBMPlex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wrap="square" lIns="0" rtlCol="0" anchor="ctr">
        <a:noAutofit/>
      </a:bodyPr>
      <a:lstStyle>
        <a:defPPr algn="l" defTabSz="617220" fontAlgn="auto">
          <a:spcBef>
            <a:spcPts val="600"/>
          </a:spcBef>
          <a:spcAft>
            <a:spcPts val="0"/>
          </a:spcAft>
          <a:defRPr sz="1000" spc="-20" dirty="0">
            <a:solidFill>
              <a:schemeClr val="bg1"/>
            </a:solidFill>
            <a:latin typeface="IBM Plex Sans" panose="020B0503050203000203" pitchFamily="34" charset="77"/>
            <a:cs typeface="Arial" charset="0"/>
          </a:defRPr>
        </a:defPPr>
      </a:lstStyle>
    </a:spDef>
    <a:lnDef>
      <a:spPr>
        <a:ln w="19050">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grpFill/>
        <a:ln w="12700" cap="flat">
          <a:noFill/>
          <a:miter lim="400000"/>
        </a:ln>
        <a:effectLst/>
        <a:sp3d/>
      </a:spPr>
      <a:bodyPr rot="0" spcFirstLastPara="1" vertOverflow="overflow" horzOverflow="overflow" vert="horz" wrap="square" lIns="0" tIns="0" rIns="0" bIns="0" numCol="1" spcCol="38100" rtlCol="0" anchor="t">
        <a:spAutoFit/>
      </a:bodyPr>
      <a:lstStyle>
        <a:defPPr marL="114300" marR="0" indent="-114300" algn="l" defTabSz="914400" rtl="0" eaLnBrk="1" fontAlgn="base" latinLnBrk="0" hangingPunct="1">
          <a:lnSpc>
            <a:spcPct val="100000"/>
          </a:lnSpc>
          <a:spcBef>
            <a:spcPts val="600"/>
          </a:spcBef>
          <a:spcAft>
            <a:spcPct val="0"/>
          </a:spcAft>
          <a:buClrTx/>
          <a:buSzTx/>
          <a:buFont typeface="System Font Regular"/>
          <a:buChar char="–"/>
          <a:defRPr kumimoji="0" sz="1000" b="0" i="0" u="none" strike="noStrike" kern="1200" cap="none" spc="0" normalizeH="0" baseline="0" noProof="0" dirty="0">
            <a:ln>
              <a:noFill/>
            </a:ln>
            <a:solidFill>
              <a:srgbClr val="FFFFFF"/>
            </a:solidFill>
            <a:effectLst/>
            <a:uLnTx/>
            <a:uFillTx/>
            <a:latin typeface="+mn-lt"/>
            <a:ea typeface="ＭＳ Ｐゴシック" pitchFamily="34" charset="-128"/>
            <a:cs typeface="Arial" charset="0"/>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Security_Template_2018-09-07" id="{9B0C2141-BF3C-6D42-8EB6-446DB4407DC8}" vid="{561E398E-0027-B240-B917-8519148CD4D9}"/>
    </a:ext>
  </a:extLst>
</a:theme>
</file>

<file path=ppt/theme/theme7.xml><?xml version="1.0" encoding="utf-8"?>
<a:theme xmlns:a="http://schemas.openxmlformats.org/drawingml/2006/main" name="2_IBM Security 16x9 Default Template">
  <a:themeElements>
    <a:clrScheme name="Custom 2">
      <a:dk1>
        <a:srgbClr val="12161A"/>
      </a:dk1>
      <a:lt1>
        <a:srgbClr val="040F44"/>
      </a:lt1>
      <a:dk2>
        <a:srgbClr val="F1F3F8"/>
      </a:dk2>
      <a:lt2>
        <a:srgbClr val="FFFFFF"/>
      </a:lt2>
      <a:accent1>
        <a:srgbClr val="6BA3FF"/>
      </a:accent1>
      <a:accent2>
        <a:srgbClr val="0069FF"/>
      </a:accent2>
      <a:accent3>
        <a:srgbClr val="0043DD"/>
      </a:accent3>
      <a:accent4>
        <a:srgbClr val="A96AFF"/>
      </a:accent4>
      <a:accent5>
        <a:srgbClr val="320563"/>
      </a:accent5>
      <a:accent6>
        <a:srgbClr val="D92B6C"/>
      </a:accent6>
      <a:hlink>
        <a:srgbClr val="0069FF"/>
      </a:hlink>
      <a:folHlink>
        <a:srgbClr val="E0E0E0"/>
      </a:folHlink>
    </a:clrScheme>
    <a:fontScheme name="Test">
      <a:majorFont>
        <a:latin typeface="IBMPlexSans"/>
        <a:ea typeface=""/>
        <a:cs typeface=""/>
      </a:majorFont>
      <a:minorFont>
        <a:latin typeface="IBMPlex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wrap="square" lIns="0" rtlCol="0" anchor="ctr">
        <a:noAutofit/>
      </a:bodyPr>
      <a:lstStyle>
        <a:defPPr algn="l" defTabSz="617220" fontAlgn="auto">
          <a:spcBef>
            <a:spcPts val="600"/>
          </a:spcBef>
          <a:spcAft>
            <a:spcPts val="0"/>
          </a:spcAft>
          <a:defRPr sz="1000" spc="-20" dirty="0">
            <a:solidFill>
              <a:schemeClr val="bg1"/>
            </a:solidFill>
            <a:latin typeface="IBM Plex Sans" panose="020B0503050203000203" pitchFamily="34" charset="77"/>
            <a:cs typeface="Arial" charset="0"/>
          </a:defRPr>
        </a:defPPr>
      </a:lstStyle>
    </a:spDef>
    <a:lnDef>
      <a:spPr>
        <a:ln w="19050">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grpFill/>
        <a:ln w="12700" cap="flat">
          <a:noFill/>
          <a:miter lim="400000"/>
        </a:ln>
        <a:effectLst/>
        <a:sp3d/>
      </a:spPr>
      <a:bodyPr rot="0" spcFirstLastPara="1" vertOverflow="overflow" horzOverflow="overflow" vert="horz" wrap="square" lIns="0" tIns="0" rIns="0" bIns="0" numCol="1" spcCol="38100" rtlCol="0" anchor="t">
        <a:spAutoFit/>
      </a:bodyPr>
      <a:lstStyle>
        <a:defPPr marL="114300" marR="0" indent="-114300" algn="l" defTabSz="914400" rtl="0" eaLnBrk="1" fontAlgn="base" latinLnBrk="0" hangingPunct="1">
          <a:lnSpc>
            <a:spcPct val="100000"/>
          </a:lnSpc>
          <a:spcBef>
            <a:spcPts val="600"/>
          </a:spcBef>
          <a:spcAft>
            <a:spcPct val="0"/>
          </a:spcAft>
          <a:buClrTx/>
          <a:buSzTx/>
          <a:buFont typeface="System Font Regular"/>
          <a:buChar char="–"/>
          <a:defRPr kumimoji="0" sz="1000" b="0" i="0" u="none" strike="noStrike" kern="1200" cap="none" spc="0" normalizeH="0" baseline="0" noProof="0" dirty="0">
            <a:ln>
              <a:noFill/>
            </a:ln>
            <a:solidFill>
              <a:srgbClr val="FFFFFF"/>
            </a:solidFill>
            <a:effectLst/>
            <a:uLnTx/>
            <a:uFillTx/>
            <a:latin typeface="+mn-lt"/>
            <a:ea typeface="ＭＳ Ｐゴシック" pitchFamily="34" charset="-128"/>
            <a:cs typeface="Arial" charset="0"/>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Security_Template_2018-09-07" id="{9B0C2141-BF3C-6D42-8EB6-446DB4407DC8}" vid="{561E398E-0027-B240-B917-8519148CD4D9}"/>
    </a:ext>
  </a:extLst>
</a:theme>
</file>

<file path=ppt/theme/theme8.xml><?xml version="1.0" encoding="utf-8"?>
<a:theme xmlns:a="http://schemas.openxmlformats.org/drawingml/2006/main" name="2_IBM Security Master Template - Plex">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Test">
      <a:majorFont>
        <a:latin typeface="IBMPlexSans"/>
        <a:ea typeface=""/>
        <a:cs typeface=""/>
      </a:majorFont>
      <a:minorFont>
        <a:latin typeface="IBMPlex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IBM Plex Sans" panose="020B0503050203000203" pitchFamily="34" charset="77"/>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Plex" id="{7557F1DC-B732-2A4A-A9CE-BF179F783521}" vid="{CADA1A10-4DD8-554B-B917-9EF3607CD29D}"/>
    </a:ext>
  </a:extLst>
</a:theme>
</file>

<file path=ppt/theme/theme9.xml><?xml version="1.0" encoding="utf-8"?>
<a:theme xmlns:a="http://schemas.openxmlformats.org/drawingml/2006/main" name="3_IBM Security 16x9 Default Template">
  <a:themeElements>
    <a:clrScheme name="Custom 2">
      <a:dk1>
        <a:srgbClr val="12161A"/>
      </a:dk1>
      <a:lt1>
        <a:srgbClr val="040F44"/>
      </a:lt1>
      <a:dk2>
        <a:srgbClr val="F1F3F8"/>
      </a:dk2>
      <a:lt2>
        <a:srgbClr val="FFFFFF"/>
      </a:lt2>
      <a:accent1>
        <a:srgbClr val="6BA3FF"/>
      </a:accent1>
      <a:accent2>
        <a:srgbClr val="0069FF"/>
      </a:accent2>
      <a:accent3>
        <a:srgbClr val="0043DD"/>
      </a:accent3>
      <a:accent4>
        <a:srgbClr val="A96AFF"/>
      </a:accent4>
      <a:accent5>
        <a:srgbClr val="320563"/>
      </a:accent5>
      <a:accent6>
        <a:srgbClr val="D92B6C"/>
      </a:accent6>
      <a:hlink>
        <a:srgbClr val="0069FF"/>
      </a:hlink>
      <a:folHlink>
        <a:srgbClr val="E0E0E0"/>
      </a:folHlink>
    </a:clrScheme>
    <a:fontScheme name="Test">
      <a:majorFont>
        <a:latin typeface="IBMPlexSans"/>
        <a:ea typeface=""/>
        <a:cs typeface=""/>
      </a:majorFont>
      <a:minorFont>
        <a:latin typeface="IBMPlex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wrap="square" lIns="0" rtlCol="0" anchor="ctr">
        <a:noAutofit/>
      </a:bodyPr>
      <a:lstStyle>
        <a:defPPr algn="l" defTabSz="617220" fontAlgn="auto">
          <a:spcBef>
            <a:spcPts val="600"/>
          </a:spcBef>
          <a:spcAft>
            <a:spcPts val="0"/>
          </a:spcAft>
          <a:defRPr sz="1000" spc="-20" dirty="0">
            <a:solidFill>
              <a:schemeClr val="bg1"/>
            </a:solidFill>
            <a:latin typeface="IBM Plex Sans" panose="020B0503050203000203" pitchFamily="34" charset="77"/>
            <a:cs typeface="Arial" charset="0"/>
          </a:defRPr>
        </a:defPPr>
      </a:lstStyle>
    </a:spDef>
    <a:lnDef>
      <a:spPr>
        <a:ln w="19050">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grpFill/>
        <a:ln w="12700" cap="flat">
          <a:noFill/>
          <a:miter lim="400000"/>
        </a:ln>
        <a:effectLst/>
        <a:sp3d/>
      </a:spPr>
      <a:bodyPr rot="0" spcFirstLastPara="1" vertOverflow="overflow" horzOverflow="overflow" vert="horz" wrap="square" lIns="0" tIns="0" rIns="0" bIns="0" numCol="1" spcCol="38100" rtlCol="0" anchor="t">
        <a:spAutoFit/>
      </a:bodyPr>
      <a:lstStyle>
        <a:defPPr marL="114300" marR="0" indent="-114300" algn="l" defTabSz="914400" rtl="0" eaLnBrk="1" fontAlgn="base" latinLnBrk="0" hangingPunct="1">
          <a:lnSpc>
            <a:spcPct val="100000"/>
          </a:lnSpc>
          <a:spcBef>
            <a:spcPts val="600"/>
          </a:spcBef>
          <a:spcAft>
            <a:spcPct val="0"/>
          </a:spcAft>
          <a:buClrTx/>
          <a:buSzTx/>
          <a:buFont typeface="System Font Regular"/>
          <a:buChar char="–"/>
          <a:defRPr kumimoji="0" sz="1000" b="0" i="0" u="none" strike="noStrike" kern="1200" cap="none" spc="0" normalizeH="0" baseline="0" noProof="0" dirty="0">
            <a:ln>
              <a:noFill/>
            </a:ln>
            <a:solidFill>
              <a:srgbClr val="FFFFFF"/>
            </a:solidFill>
            <a:effectLst/>
            <a:uLnTx/>
            <a:uFillTx/>
            <a:latin typeface="+mn-lt"/>
            <a:ea typeface="ＭＳ Ｐゴシック" pitchFamily="34" charset="-128"/>
            <a:cs typeface="Arial" charset="0"/>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Security_Template_2018-09-07" id="{9B0C2141-BF3C-6D42-8EB6-446DB4407DC8}" vid="{561E398E-0027-B240-B917-8519148CD4D9}"/>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 dockstate="right" visibility="0" width="700" row="0">
    <wetp:webextensionref xmlns:r="http://schemas.openxmlformats.org/officeDocument/2006/relationships" r:id="rId2"/>
  </wetp:taskpane>
  <wetp:taskpane dockstate="right" visibility="0" width="700" row="0">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23EE5F61-7FD4-3941-AFF3-DBEA816F3EF9}">
  <we:reference id="wa104178141" version="3.1.2.28" store="en-US"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B57FD827-1787-544D-81F6-BE40B6CBDB39}">
  <we:reference id="wa104379997" version="1.0.0.2" store="en-US"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8ACEF21B-9D18-D646-88E5-D6F42BA6CF90}">
  <we:reference id="wa104380510" version="1.0.0.3"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IBM Security 16x9 Default Template</Template>
  <TotalTime>0</TotalTime>
  <Words>893</Words>
  <Application>Microsoft Macintosh PowerPoint</Application>
  <PresentationFormat>On-screen Show (16:9)</PresentationFormat>
  <Paragraphs>101</Paragraphs>
  <Slides>15</Slides>
  <Notes>10</Notes>
  <HiddenSlides>0</HiddenSlides>
  <MMClips>0</MMClips>
  <ScaleCrop>false</ScaleCrop>
  <HeadingPairs>
    <vt:vector size="6" baseType="variant">
      <vt:variant>
        <vt:lpstr>Fonts Used</vt:lpstr>
      </vt:variant>
      <vt:variant>
        <vt:i4>13</vt:i4>
      </vt:variant>
      <vt:variant>
        <vt:lpstr>Theme</vt:lpstr>
      </vt:variant>
      <vt:variant>
        <vt:i4>13</vt:i4>
      </vt:variant>
      <vt:variant>
        <vt:lpstr>Slide Titles</vt:lpstr>
      </vt:variant>
      <vt:variant>
        <vt:i4>15</vt:i4>
      </vt:variant>
    </vt:vector>
  </HeadingPairs>
  <TitlesOfParts>
    <vt:vector size="41" baseType="lpstr">
      <vt:lpstr>.AppleSystemUIFont</vt:lpstr>
      <vt:lpstr>Arial</vt:lpstr>
      <vt:lpstr>Calibri</vt:lpstr>
      <vt:lpstr>HelvNeue Light for IBM</vt:lpstr>
      <vt:lpstr>IBM Eliot Sans Regular</vt:lpstr>
      <vt:lpstr>IBM Plex Sans</vt:lpstr>
      <vt:lpstr>IBM Plex Sans ExtraLight</vt:lpstr>
      <vt:lpstr>IBM Plex Sans Light</vt:lpstr>
      <vt:lpstr>IBM Plex Sans Medium</vt:lpstr>
      <vt:lpstr>IBM Plex Sans SemiBold</vt:lpstr>
      <vt:lpstr>IBMPlexSans</vt:lpstr>
      <vt:lpstr>System Font Regular</vt:lpstr>
      <vt:lpstr>Wingdings</vt:lpstr>
      <vt:lpstr>IBM Security 16x9 Default Template</vt:lpstr>
      <vt:lpstr>IBM Security Master Template - Plex</vt:lpstr>
      <vt:lpstr>1_IBM Security Master Template - Plex</vt:lpstr>
      <vt:lpstr>3_blk_background_2017</vt:lpstr>
      <vt:lpstr>4_IBM Security Master Template - Plex</vt:lpstr>
      <vt:lpstr>1_IBM Security 16x9 Default Template</vt:lpstr>
      <vt:lpstr>2_IBM Security 16x9 Default Template</vt:lpstr>
      <vt:lpstr>2_IBM Security Master Template - Plex</vt:lpstr>
      <vt:lpstr>3_IBM Security 16x9 Default Template</vt:lpstr>
      <vt:lpstr>3_IBM Security Master Template - Plex</vt:lpstr>
      <vt:lpstr>1_IBM Security Master Presentation - Arial</vt:lpstr>
      <vt:lpstr>IBM Security 2020 template</vt:lpstr>
      <vt:lpstr>4_IBM Security 16x9 Default Template</vt:lpstr>
      <vt:lpstr>OpenSSF Vulnerability Disclosure Working Group – Our Personas &amp; Lifecycle</vt:lpstr>
      <vt:lpstr>Agenda</vt:lpstr>
      <vt:lpstr>The Challenge</vt:lpstr>
      <vt:lpstr>What is design thinking</vt:lpstr>
      <vt:lpstr>Personas</vt:lpstr>
      <vt:lpstr>Alice, the Developer</vt:lpstr>
      <vt:lpstr>Aby, the Vulnerability Researcher</vt:lpstr>
      <vt:lpstr>Finn, Vulnerability Management</vt:lpstr>
      <vt:lpstr>Cherry, the Software Developer</vt:lpstr>
      <vt:lpstr>Jacob, Line of Business Owner</vt:lpstr>
      <vt:lpstr>Mei, OS / Cloud Provider</vt:lpstr>
      <vt:lpstr>Scenario #1</vt:lpstr>
      <vt:lpstr>PowerPoint Presentation</vt:lpstr>
      <vt:lpstr>Scenario #2</vt:lpstr>
      <vt:lpstr>Thank You! 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46</cp:revision>
  <cp:lastPrinted>2018-01-17T19:11:08Z</cp:lastPrinted>
  <dcterms:created xsi:type="dcterms:W3CDTF">2018-11-16T18:21:09Z</dcterms:created>
  <dcterms:modified xsi:type="dcterms:W3CDTF">2020-12-11T13:34:23Z</dcterms:modified>
  <cp:category/>
</cp:coreProperties>
</file>